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321" r:id="rId4"/>
    <p:sldId id="322" r:id="rId5"/>
    <p:sldId id="260" r:id="rId6"/>
    <p:sldId id="313" r:id="rId7"/>
    <p:sldId id="318" r:id="rId8"/>
    <p:sldId id="283" r:id="rId9"/>
    <p:sldId id="305" r:id="rId10"/>
    <p:sldId id="323" r:id="rId11"/>
    <p:sldId id="32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803117-6110-4EA7-A61F-D58FB633BEB0}" type="doc">
      <dgm:prSet loTypeId="urn:microsoft.com/office/officeart/2005/8/layout/cycle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646B49A-A35C-4E88-9AE1-A622AB513593}">
      <dgm:prSet phldrT="[Text]"/>
      <dgm:spPr/>
      <dgm:t>
        <a:bodyPr/>
        <a:lstStyle/>
        <a:p>
          <a:r>
            <a:rPr lang="en-US" dirty="0"/>
            <a:t>.</a:t>
          </a:r>
        </a:p>
      </dgm:t>
    </dgm:pt>
    <dgm:pt modelId="{28CF31D8-4A56-4ECA-BDA0-EC9C8CFE53A1}" type="parTrans" cxnId="{AFB24A5B-1828-4BB2-A7BC-A50F94250DB5}">
      <dgm:prSet/>
      <dgm:spPr/>
      <dgm:t>
        <a:bodyPr/>
        <a:lstStyle/>
        <a:p>
          <a:endParaRPr lang="en-US"/>
        </a:p>
      </dgm:t>
    </dgm:pt>
    <dgm:pt modelId="{51268E40-0D08-4697-8DB6-BEDE0E0CDE6B}" type="sibTrans" cxnId="{AFB24A5B-1828-4BB2-A7BC-A50F94250DB5}">
      <dgm:prSet/>
      <dgm:spPr/>
      <dgm:t>
        <a:bodyPr/>
        <a:lstStyle/>
        <a:p>
          <a:endParaRPr lang="en-US"/>
        </a:p>
      </dgm:t>
    </dgm:pt>
    <dgm:pt modelId="{6C7CCFA9-E7A6-4059-BE04-9C256D357530}">
      <dgm:prSet phldrT="[Text]"/>
      <dgm:spPr/>
      <dgm:t>
        <a:bodyPr/>
        <a:lstStyle/>
        <a:p>
          <a:r>
            <a:rPr lang="en-US" dirty="0"/>
            <a:t>.</a:t>
          </a:r>
        </a:p>
      </dgm:t>
    </dgm:pt>
    <dgm:pt modelId="{8B310321-9B9B-4C67-ACD1-42C9EF029F54}" type="parTrans" cxnId="{3332E0BE-AF6A-4EB0-9440-4ACA67108968}">
      <dgm:prSet/>
      <dgm:spPr/>
      <dgm:t>
        <a:bodyPr/>
        <a:lstStyle/>
        <a:p>
          <a:endParaRPr lang="en-US"/>
        </a:p>
      </dgm:t>
    </dgm:pt>
    <dgm:pt modelId="{521CB5F3-B088-498C-9A77-8B58A2D98003}" type="sibTrans" cxnId="{3332E0BE-AF6A-4EB0-9440-4ACA67108968}">
      <dgm:prSet/>
      <dgm:spPr/>
      <dgm:t>
        <a:bodyPr/>
        <a:lstStyle/>
        <a:p>
          <a:endParaRPr lang="en-US"/>
        </a:p>
      </dgm:t>
    </dgm:pt>
    <dgm:pt modelId="{C457A4EA-16CC-4694-B01E-085A1C7EE872}">
      <dgm:prSet phldrT="[Text]"/>
      <dgm:spPr/>
      <dgm:t>
        <a:bodyPr/>
        <a:lstStyle/>
        <a:p>
          <a:r>
            <a:rPr lang="en-US" dirty="0"/>
            <a:t>.</a:t>
          </a:r>
        </a:p>
      </dgm:t>
    </dgm:pt>
    <dgm:pt modelId="{72577F44-D6FE-4A6B-ADA7-85CB5ED44B1F}" type="parTrans" cxnId="{CAC44108-1435-49B3-8636-E82D233B2BDE}">
      <dgm:prSet/>
      <dgm:spPr/>
      <dgm:t>
        <a:bodyPr/>
        <a:lstStyle/>
        <a:p>
          <a:endParaRPr lang="en-US"/>
        </a:p>
      </dgm:t>
    </dgm:pt>
    <dgm:pt modelId="{A5A596D7-BF3B-448E-B62E-5E2AC85F4BB8}" type="sibTrans" cxnId="{CAC44108-1435-49B3-8636-E82D233B2BDE}">
      <dgm:prSet/>
      <dgm:spPr/>
      <dgm:t>
        <a:bodyPr/>
        <a:lstStyle/>
        <a:p>
          <a:endParaRPr lang="en-US"/>
        </a:p>
      </dgm:t>
    </dgm:pt>
    <dgm:pt modelId="{A4D319CC-D124-4199-87FE-2E88D3AB2C4C}">
      <dgm:prSet phldrT="[Text]"/>
      <dgm:spPr/>
      <dgm:t>
        <a:bodyPr/>
        <a:lstStyle/>
        <a:p>
          <a:r>
            <a:rPr lang="en-US" dirty="0"/>
            <a:t>.</a:t>
          </a:r>
        </a:p>
      </dgm:t>
    </dgm:pt>
    <dgm:pt modelId="{AA7F9ED9-FCEC-4105-B2EC-9C68D4EECEE1}" type="parTrans" cxnId="{3AC44727-2105-458B-8AF9-C0EEFBFE748F}">
      <dgm:prSet/>
      <dgm:spPr/>
      <dgm:t>
        <a:bodyPr/>
        <a:lstStyle/>
        <a:p>
          <a:endParaRPr lang="en-US"/>
        </a:p>
      </dgm:t>
    </dgm:pt>
    <dgm:pt modelId="{75B07954-DB37-417A-A358-6181B1C9E38E}" type="sibTrans" cxnId="{3AC44727-2105-458B-8AF9-C0EEFBFE748F}">
      <dgm:prSet/>
      <dgm:spPr/>
      <dgm:t>
        <a:bodyPr/>
        <a:lstStyle/>
        <a:p>
          <a:endParaRPr lang="en-US"/>
        </a:p>
      </dgm:t>
    </dgm:pt>
    <dgm:pt modelId="{3BDDACAF-2A7A-40AD-9EC4-18A46E6CD309}" type="pres">
      <dgm:prSet presAssocID="{17803117-6110-4EA7-A61F-D58FB633BEB0}" presName="cycle" presStyleCnt="0">
        <dgm:presLayoutVars>
          <dgm:dir/>
          <dgm:resizeHandles val="exact"/>
        </dgm:presLayoutVars>
      </dgm:prSet>
      <dgm:spPr/>
    </dgm:pt>
    <dgm:pt modelId="{DC603C64-A824-4F7E-8738-D35EC08CF478}" type="pres">
      <dgm:prSet presAssocID="{5646B49A-A35C-4E88-9AE1-A622AB513593}" presName="dummy" presStyleCnt="0"/>
      <dgm:spPr/>
    </dgm:pt>
    <dgm:pt modelId="{7A388C84-E187-47E7-A479-1F2404C7A491}" type="pres">
      <dgm:prSet presAssocID="{5646B49A-A35C-4E88-9AE1-A622AB513593}" presName="node" presStyleLbl="revTx" presStyleIdx="0" presStyleCnt="4">
        <dgm:presLayoutVars>
          <dgm:bulletEnabled val="1"/>
        </dgm:presLayoutVars>
      </dgm:prSet>
      <dgm:spPr/>
    </dgm:pt>
    <dgm:pt modelId="{CFC7C2E8-965F-4159-A244-D27F5C0AF7DA}" type="pres">
      <dgm:prSet presAssocID="{51268E40-0D08-4697-8DB6-BEDE0E0CDE6B}" presName="sibTrans" presStyleLbl="node1" presStyleIdx="0" presStyleCnt="4"/>
      <dgm:spPr/>
    </dgm:pt>
    <dgm:pt modelId="{2C44F969-FC2F-458D-8C2C-8C42490CD2DE}" type="pres">
      <dgm:prSet presAssocID="{6C7CCFA9-E7A6-4059-BE04-9C256D357530}" presName="dummy" presStyleCnt="0"/>
      <dgm:spPr/>
    </dgm:pt>
    <dgm:pt modelId="{F821B736-D8CD-43F8-A207-856A007112D4}" type="pres">
      <dgm:prSet presAssocID="{6C7CCFA9-E7A6-4059-BE04-9C256D357530}" presName="node" presStyleLbl="revTx" presStyleIdx="1" presStyleCnt="4">
        <dgm:presLayoutVars>
          <dgm:bulletEnabled val="1"/>
        </dgm:presLayoutVars>
      </dgm:prSet>
      <dgm:spPr/>
    </dgm:pt>
    <dgm:pt modelId="{9EAF892C-7306-469C-8EC8-43A7E7EE6A72}" type="pres">
      <dgm:prSet presAssocID="{521CB5F3-B088-498C-9A77-8B58A2D98003}" presName="sibTrans" presStyleLbl="node1" presStyleIdx="1" presStyleCnt="4"/>
      <dgm:spPr/>
    </dgm:pt>
    <dgm:pt modelId="{391AF4EE-7270-4C03-A505-8C862F938449}" type="pres">
      <dgm:prSet presAssocID="{C457A4EA-16CC-4694-B01E-085A1C7EE872}" presName="dummy" presStyleCnt="0"/>
      <dgm:spPr/>
    </dgm:pt>
    <dgm:pt modelId="{E4886180-B040-432A-81F4-88A7A9736786}" type="pres">
      <dgm:prSet presAssocID="{C457A4EA-16CC-4694-B01E-085A1C7EE872}" presName="node" presStyleLbl="revTx" presStyleIdx="2" presStyleCnt="4">
        <dgm:presLayoutVars>
          <dgm:bulletEnabled val="1"/>
        </dgm:presLayoutVars>
      </dgm:prSet>
      <dgm:spPr/>
    </dgm:pt>
    <dgm:pt modelId="{DF691C50-8495-470D-8077-F81764017235}" type="pres">
      <dgm:prSet presAssocID="{A5A596D7-BF3B-448E-B62E-5E2AC85F4BB8}" presName="sibTrans" presStyleLbl="node1" presStyleIdx="2" presStyleCnt="4"/>
      <dgm:spPr/>
    </dgm:pt>
    <dgm:pt modelId="{30D0BABF-851B-49E5-B699-AA48966F5BC3}" type="pres">
      <dgm:prSet presAssocID="{A4D319CC-D124-4199-87FE-2E88D3AB2C4C}" presName="dummy" presStyleCnt="0"/>
      <dgm:spPr/>
    </dgm:pt>
    <dgm:pt modelId="{A8AFAF3F-054B-4968-8F8F-EC168D67763F}" type="pres">
      <dgm:prSet presAssocID="{A4D319CC-D124-4199-87FE-2E88D3AB2C4C}" presName="node" presStyleLbl="revTx" presStyleIdx="3" presStyleCnt="4">
        <dgm:presLayoutVars>
          <dgm:bulletEnabled val="1"/>
        </dgm:presLayoutVars>
      </dgm:prSet>
      <dgm:spPr/>
    </dgm:pt>
    <dgm:pt modelId="{EA250546-B25B-4BC4-BCA2-70560CAB824F}" type="pres">
      <dgm:prSet presAssocID="{75B07954-DB37-417A-A358-6181B1C9E38E}" presName="sibTrans" presStyleLbl="node1" presStyleIdx="3" presStyleCnt="4"/>
      <dgm:spPr/>
    </dgm:pt>
  </dgm:ptLst>
  <dgm:cxnLst>
    <dgm:cxn modelId="{CAC44108-1435-49B3-8636-E82D233B2BDE}" srcId="{17803117-6110-4EA7-A61F-D58FB633BEB0}" destId="{C457A4EA-16CC-4694-B01E-085A1C7EE872}" srcOrd="2" destOrd="0" parTransId="{72577F44-D6FE-4A6B-ADA7-85CB5ED44B1F}" sibTransId="{A5A596D7-BF3B-448E-B62E-5E2AC85F4BB8}"/>
    <dgm:cxn modelId="{3AC44727-2105-458B-8AF9-C0EEFBFE748F}" srcId="{17803117-6110-4EA7-A61F-D58FB633BEB0}" destId="{A4D319CC-D124-4199-87FE-2E88D3AB2C4C}" srcOrd="3" destOrd="0" parTransId="{AA7F9ED9-FCEC-4105-B2EC-9C68D4EECEE1}" sibTransId="{75B07954-DB37-417A-A358-6181B1C9E38E}"/>
    <dgm:cxn modelId="{7DCDC33D-D8C0-43AD-BA03-2CD9D2E4CE7B}" type="presOf" srcId="{5646B49A-A35C-4E88-9AE1-A622AB513593}" destId="{7A388C84-E187-47E7-A479-1F2404C7A491}" srcOrd="0" destOrd="0" presId="urn:microsoft.com/office/officeart/2005/8/layout/cycle1"/>
    <dgm:cxn modelId="{AFB24A5B-1828-4BB2-A7BC-A50F94250DB5}" srcId="{17803117-6110-4EA7-A61F-D58FB633BEB0}" destId="{5646B49A-A35C-4E88-9AE1-A622AB513593}" srcOrd="0" destOrd="0" parTransId="{28CF31D8-4A56-4ECA-BDA0-EC9C8CFE53A1}" sibTransId="{51268E40-0D08-4697-8DB6-BEDE0E0CDE6B}"/>
    <dgm:cxn modelId="{FFB2A151-752F-45D3-AF7D-3C9C020BE6BE}" type="presOf" srcId="{C457A4EA-16CC-4694-B01E-085A1C7EE872}" destId="{E4886180-B040-432A-81F4-88A7A9736786}" srcOrd="0" destOrd="0" presId="urn:microsoft.com/office/officeart/2005/8/layout/cycle1"/>
    <dgm:cxn modelId="{6A1D0553-C89E-4DB8-AE98-1AA17DB43B99}" type="presOf" srcId="{75B07954-DB37-417A-A358-6181B1C9E38E}" destId="{EA250546-B25B-4BC4-BCA2-70560CAB824F}" srcOrd="0" destOrd="0" presId="urn:microsoft.com/office/officeart/2005/8/layout/cycle1"/>
    <dgm:cxn modelId="{95F7B77E-8B67-45B9-8218-9FE4BE26BC89}" type="presOf" srcId="{51268E40-0D08-4697-8DB6-BEDE0E0CDE6B}" destId="{CFC7C2E8-965F-4159-A244-D27F5C0AF7DA}" srcOrd="0" destOrd="0" presId="urn:microsoft.com/office/officeart/2005/8/layout/cycle1"/>
    <dgm:cxn modelId="{D03185A0-4C57-4931-9548-630FD29EB05C}" type="presOf" srcId="{A4D319CC-D124-4199-87FE-2E88D3AB2C4C}" destId="{A8AFAF3F-054B-4968-8F8F-EC168D67763F}" srcOrd="0" destOrd="0" presId="urn:microsoft.com/office/officeart/2005/8/layout/cycle1"/>
    <dgm:cxn modelId="{01F996B9-A1BA-4A61-9EA8-B649A6610320}" type="presOf" srcId="{17803117-6110-4EA7-A61F-D58FB633BEB0}" destId="{3BDDACAF-2A7A-40AD-9EC4-18A46E6CD309}" srcOrd="0" destOrd="0" presId="urn:microsoft.com/office/officeart/2005/8/layout/cycle1"/>
    <dgm:cxn modelId="{AFE0EABA-81D4-41A7-9309-D50FABF589D5}" type="presOf" srcId="{521CB5F3-B088-498C-9A77-8B58A2D98003}" destId="{9EAF892C-7306-469C-8EC8-43A7E7EE6A72}" srcOrd="0" destOrd="0" presId="urn:microsoft.com/office/officeart/2005/8/layout/cycle1"/>
    <dgm:cxn modelId="{3332E0BE-AF6A-4EB0-9440-4ACA67108968}" srcId="{17803117-6110-4EA7-A61F-D58FB633BEB0}" destId="{6C7CCFA9-E7A6-4059-BE04-9C256D357530}" srcOrd="1" destOrd="0" parTransId="{8B310321-9B9B-4C67-ACD1-42C9EF029F54}" sibTransId="{521CB5F3-B088-498C-9A77-8B58A2D98003}"/>
    <dgm:cxn modelId="{DBFD63F0-822A-4A3E-9C9F-E68B0038F433}" type="presOf" srcId="{A5A596D7-BF3B-448E-B62E-5E2AC85F4BB8}" destId="{DF691C50-8495-470D-8077-F81764017235}" srcOrd="0" destOrd="0" presId="urn:microsoft.com/office/officeart/2005/8/layout/cycle1"/>
    <dgm:cxn modelId="{57BE4AF1-A8F6-46CB-B280-9364EB02D8C9}" type="presOf" srcId="{6C7CCFA9-E7A6-4059-BE04-9C256D357530}" destId="{F821B736-D8CD-43F8-A207-856A007112D4}" srcOrd="0" destOrd="0" presId="urn:microsoft.com/office/officeart/2005/8/layout/cycle1"/>
    <dgm:cxn modelId="{6D878CA3-7254-4A68-99A9-9EB9EE9A5E7E}" type="presParOf" srcId="{3BDDACAF-2A7A-40AD-9EC4-18A46E6CD309}" destId="{DC603C64-A824-4F7E-8738-D35EC08CF478}" srcOrd="0" destOrd="0" presId="urn:microsoft.com/office/officeart/2005/8/layout/cycle1"/>
    <dgm:cxn modelId="{5E008EB5-7343-4217-873C-760B59CF8EC1}" type="presParOf" srcId="{3BDDACAF-2A7A-40AD-9EC4-18A46E6CD309}" destId="{7A388C84-E187-47E7-A479-1F2404C7A491}" srcOrd="1" destOrd="0" presId="urn:microsoft.com/office/officeart/2005/8/layout/cycle1"/>
    <dgm:cxn modelId="{D5532F33-ACDB-4F72-8086-BBC56E2375E9}" type="presParOf" srcId="{3BDDACAF-2A7A-40AD-9EC4-18A46E6CD309}" destId="{CFC7C2E8-965F-4159-A244-D27F5C0AF7DA}" srcOrd="2" destOrd="0" presId="urn:microsoft.com/office/officeart/2005/8/layout/cycle1"/>
    <dgm:cxn modelId="{91CBEC4F-6B41-49D1-828D-CF85E16924C7}" type="presParOf" srcId="{3BDDACAF-2A7A-40AD-9EC4-18A46E6CD309}" destId="{2C44F969-FC2F-458D-8C2C-8C42490CD2DE}" srcOrd="3" destOrd="0" presId="urn:microsoft.com/office/officeart/2005/8/layout/cycle1"/>
    <dgm:cxn modelId="{C20EC0D3-6905-45CB-9224-593CB66D087F}" type="presParOf" srcId="{3BDDACAF-2A7A-40AD-9EC4-18A46E6CD309}" destId="{F821B736-D8CD-43F8-A207-856A007112D4}" srcOrd="4" destOrd="0" presId="urn:microsoft.com/office/officeart/2005/8/layout/cycle1"/>
    <dgm:cxn modelId="{AFB933DA-0B70-4E55-9BBA-6D5FEBB17A3F}" type="presParOf" srcId="{3BDDACAF-2A7A-40AD-9EC4-18A46E6CD309}" destId="{9EAF892C-7306-469C-8EC8-43A7E7EE6A72}" srcOrd="5" destOrd="0" presId="urn:microsoft.com/office/officeart/2005/8/layout/cycle1"/>
    <dgm:cxn modelId="{D7613771-35A7-4DF8-A9BA-386563F8C90A}" type="presParOf" srcId="{3BDDACAF-2A7A-40AD-9EC4-18A46E6CD309}" destId="{391AF4EE-7270-4C03-A505-8C862F938449}" srcOrd="6" destOrd="0" presId="urn:microsoft.com/office/officeart/2005/8/layout/cycle1"/>
    <dgm:cxn modelId="{010375EC-F13E-424D-B463-69C497ECE837}" type="presParOf" srcId="{3BDDACAF-2A7A-40AD-9EC4-18A46E6CD309}" destId="{E4886180-B040-432A-81F4-88A7A9736786}" srcOrd="7" destOrd="0" presId="urn:microsoft.com/office/officeart/2005/8/layout/cycle1"/>
    <dgm:cxn modelId="{667CFB52-938C-4E5B-A308-CA8CD08EC1EF}" type="presParOf" srcId="{3BDDACAF-2A7A-40AD-9EC4-18A46E6CD309}" destId="{DF691C50-8495-470D-8077-F81764017235}" srcOrd="8" destOrd="0" presId="urn:microsoft.com/office/officeart/2005/8/layout/cycle1"/>
    <dgm:cxn modelId="{52C13746-B3FB-4B3A-8C3C-383A5345757B}" type="presParOf" srcId="{3BDDACAF-2A7A-40AD-9EC4-18A46E6CD309}" destId="{30D0BABF-851B-49E5-B699-AA48966F5BC3}" srcOrd="9" destOrd="0" presId="urn:microsoft.com/office/officeart/2005/8/layout/cycle1"/>
    <dgm:cxn modelId="{BB036936-0A62-4E0A-AB34-602CB59B0E4B}" type="presParOf" srcId="{3BDDACAF-2A7A-40AD-9EC4-18A46E6CD309}" destId="{A8AFAF3F-054B-4968-8F8F-EC168D67763F}" srcOrd="10" destOrd="0" presId="urn:microsoft.com/office/officeart/2005/8/layout/cycle1"/>
    <dgm:cxn modelId="{1DD1E19D-9CB4-4424-B314-C75D3DEF93B0}" type="presParOf" srcId="{3BDDACAF-2A7A-40AD-9EC4-18A46E6CD309}" destId="{EA250546-B25B-4BC4-BCA2-70560CAB824F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803117-6110-4EA7-A61F-D58FB633BEB0}" type="doc">
      <dgm:prSet loTypeId="urn:microsoft.com/office/officeart/2005/8/layout/cycle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646B49A-A35C-4E88-9AE1-A622AB513593}">
      <dgm:prSet phldrT="[Text]"/>
      <dgm:spPr/>
      <dgm:t>
        <a:bodyPr/>
        <a:lstStyle/>
        <a:p>
          <a:r>
            <a:rPr lang="en-US" dirty="0"/>
            <a:t>.</a:t>
          </a:r>
        </a:p>
      </dgm:t>
    </dgm:pt>
    <dgm:pt modelId="{28CF31D8-4A56-4ECA-BDA0-EC9C8CFE53A1}" type="parTrans" cxnId="{AFB24A5B-1828-4BB2-A7BC-A50F94250DB5}">
      <dgm:prSet/>
      <dgm:spPr/>
      <dgm:t>
        <a:bodyPr/>
        <a:lstStyle/>
        <a:p>
          <a:endParaRPr lang="en-US"/>
        </a:p>
      </dgm:t>
    </dgm:pt>
    <dgm:pt modelId="{51268E40-0D08-4697-8DB6-BEDE0E0CDE6B}" type="sibTrans" cxnId="{AFB24A5B-1828-4BB2-A7BC-A50F94250DB5}">
      <dgm:prSet/>
      <dgm:spPr/>
      <dgm:t>
        <a:bodyPr/>
        <a:lstStyle/>
        <a:p>
          <a:endParaRPr lang="en-US"/>
        </a:p>
      </dgm:t>
    </dgm:pt>
    <dgm:pt modelId="{6C7CCFA9-E7A6-4059-BE04-9C256D357530}">
      <dgm:prSet phldrT="[Text]"/>
      <dgm:spPr/>
      <dgm:t>
        <a:bodyPr/>
        <a:lstStyle/>
        <a:p>
          <a:r>
            <a:rPr lang="en-US" dirty="0"/>
            <a:t>.</a:t>
          </a:r>
        </a:p>
      </dgm:t>
    </dgm:pt>
    <dgm:pt modelId="{8B310321-9B9B-4C67-ACD1-42C9EF029F54}" type="parTrans" cxnId="{3332E0BE-AF6A-4EB0-9440-4ACA67108968}">
      <dgm:prSet/>
      <dgm:spPr/>
      <dgm:t>
        <a:bodyPr/>
        <a:lstStyle/>
        <a:p>
          <a:endParaRPr lang="en-US"/>
        </a:p>
      </dgm:t>
    </dgm:pt>
    <dgm:pt modelId="{521CB5F3-B088-498C-9A77-8B58A2D98003}" type="sibTrans" cxnId="{3332E0BE-AF6A-4EB0-9440-4ACA67108968}">
      <dgm:prSet/>
      <dgm:spPr/>
      <dgm:t>
        <a:bodyPr/>
        <a:lstStyle/>
        <a:p>
          <a:endParaRPr lang="en-US"/>
        </a:p>
      </dgm:t>
    </dgm:pt>
    <dgm:pt modelId="{C457A4EA-16CC-4694-B01E-085A1C7EE872}">
      <dgm:prSet phldrT="[Text]"/>
      <dgm:spPr/>
      <dgm:t>
        <a:bodyPr/>
        <a:lstStyle/>
        <a:p>
          <a:r>
            <a:rPr lang="en-US" dirty="0"/>
            <a:t>.</a:t>
          </a:r>
        </a:p>
      </dgm:t>
    </dgm:pt>
    <dgm:pt modelId="{72577F44-D6FE-4A6B-ADA7-85CB5ED44B1F}" type="parTrans" cxnId="{CAC44108-1435-49B3-8636-E82D233B2BDE}">
      <dgm:prSet/>
      <dgm:spPr/>
      <dgm:t>
        <a:bodyPr/>
        <a:lstStyle/>
        <a:p>
          <a:endParaRPr lang="en-US"/>
        </a:p>
      </dgm:t>
    </dgm:pt>
    <dgm:pt modelId="{A5A596D7-BF3B-448E-B62E-5E2AC85F4BB8}" type="sibTrans" cxnId="{CAC44108-1435-49B3-8636-E82D233B2BDE}">
      <dgm:prSet/>
      <dgm:spPr/>
      <dgm:t>
        <a:bodyPr/>
        <a:lstStyle/>
        <a:p>
          <a:endParaRPr lang="en-US"/>
        </a:p>
      </dgm:t>
    </dgm:pt>
    <dgm:pt modelId="{A4D319CC-D124-4199-87FE-2E88D3AB2C4C}">
      <dgm:prSet phldrT="[Text]"/>
      <dgm:spPr/>
      <dgm:t>
        <a:bodyPr/>
        <a:lstStyle/>
        <a:p>
          <a:r>
            <a:rPr lang="en-US" dirty="0"/>
            <a:t>.</a:t>
          </a:r>
        </a:p>
      </dgm:t>
    </dgm:pt>
    <dgm:pt modelId="{AA7F9ED9-FCEC-4105-B2EC-9C68D4EECEE1}" type="parTrans" cxnId="{3AC44727-2105-458B-8AF9-C0EEFBFE748F}">
      <dgm:prSet/>
      <dgm:spPr/>
      <dgm:t>
        <a:bodyPr/>
        <a:lstStyle/>
        <a:p>
          <a:endParaRPr lang="en-US"/>
        </a:p>
      </dgm:t>
    </dgm:pt>
    <dgm:pt modelId="{75B07954-DB37-417A-A358-6181B1C9E38E}" type="sibTrans" cxnId="{3AC44727-2105-458B-8AF9-C0EEFBFE748F}">
      <dgm:prSet/>
      <dgm:spPr/>
      <dgm:t>
        <a:bodyPr/>
        <a:lstStyle/>
        <a:p>
          <a:endParaRPr lang="en-US"/>
        </a:p>
      </dgm:t>
    </dgm:pt>
    <dgm:pt modelId="{3BDDACAF-2A7A-40AD-9EC4-18A46E6CD309}" type="pres">
      <dgm:prSet presAssocID="{17803117-6110-4EA7-A61F-D58FB633BEB0}" presName="cycle" presStyleCnt="0">
        <dgm:presLayoutVars>
          <dgm:dir/>
          <dgm:resizeHandles val="exact"/>
        </dgm:presLayoutVars>
      </dgm:prSet>
      <dgm:spPr/>
    </dgm:pt>
    <dgm:pt modelId="{DC603C64-A824-4F7E-8738-D35EC08CF478}" type="pres">
      <dgm:prSet presAssocID="{5646B49A-A35C-4E88-9AE1-A622AB513593}" presName="dummy" presStyleCnt="0"/>
      <dgm:spPr/>
    </dgm:pt>
    <dgm:pt modelId="{7A388C84-E187-47E7-A479-1F2404C7A491}" type="pres">
      <dgm:prSet presAssocID="{5646B49A-A35C-4E88-9AE1-A622AB513593}" presName="node" presStyleLbl="revTx" presStyleIdx="0" presStyleCnt="4">
        <dgm:presLayoutVars>
          <dgm:bulletEnabled val="1"/>
        </dgm:presLayoutVars>
      </dgm:prSet>
      <dgm:spPr/>
    </dgm:pt>
    <dgm:pt modelId="{CFC7C2E8-965F-4159-A244-D27F5C0AF7DA}" type="pres">
      <dgm:prSet presAssocID="{51268E40-0D08-4697-8DB6-BEDE0E0CDE6B}" presName="sibTrans" presStyleLbl="node1" presStyleIdx="0" presStyleCnt="4"/>
      <dgm:spPr/>
    </dgm:pt>
    <dgm:pt modelId="{2C44F969-FC2F-458D-8C2C-8C42490CD2DE}" type="pres">
      <dgm:prSet presAssocID="{6C7CCFA9-E7A6-4059-BE04-9C256D357530}" presName="dummy" presStyleCnt="0"/>
      <dgm:spPr/>
    </dgm:pt>
    <dgm:pt modelId="{F821B736-D8CD-43F8-A207-856A007112D4}" type="pres">
      <dgm:prSet presAssocID="{6C7CCFA9-E7A6-4059-BE04-9C256D357530}" presName="node" presStyleLbl="revTx" presStyleIdx="1" presStyleCnt="4">
        <dgm:presLayoutVars>
          <dgm:bulletEnabled val="1"/>
        </dgm:presLayoutVars>
      </dgm:prSet>
      <dgm:spPr/>
    </dgm:pt>
    <dgm:pt modelId="{9EAF892C-7306-469C-8EC8-43A7E7EE6A72}" type="pres">
      <dgm:prSet presAssocID="{521CB5F3-B088-498C-9A77-8B58A2D98003}" presName="sibTrans" presStyleLbl="node1" presStyleIdx="1" presStyleCnt="4"/>
      <dgm:spPr/>
    </dgm:pt>
    <dgm:pt modelId="{391AF4EE-7270-4C03-A505-8C862F938449}" type="pres">
      <dgm:prSet presAssocID="{C457A4EA-16CC-4694-B01E-085A1C7EE872}" presName="dummy" presStyleCnt="0"/>
      <dgm:spPr/>
    </dgm:pt>
    <dgm:pt modelId="{E4886180-B040-432A-81F4-88A7A9736786}" type="pres">
      <dgm:prSet presAssocID="{C457A4EA-16CC-4694-B01E-085A1C7EE872}" presName="node" presStyleLbl="revTx" presStyleIdx="2" presStyleCnt="4">
        <dgm:presLayoutVars>
          <dgm:bulletEnabled val="1"/>
        </dgm:presLayoutVars>
      </dgm:prSet>
      <dgm:spPr/>
    </dgm:pt>
    <dgm:pt modelId="{DF691C50-8495-470D-8077-F81764017235}" type="pres">
      <dgm:prSet presAssocID="{A5A596D7-BF3B-448E-B62E-5E2AC85F4BB8}" presName="sibTrans" presStyleLbl="node1" presStyleIdx="2" presStyleCnt="4"/>
      <dgm:spPr/>
    </dgm:pt>
    <dgm:pt modelId="{30D0BABF-851B-49E5-B699-AA48966F5BC3}" type="pres">
      <dgm:prSet presAssocID="{A4D319CC-D124-4199-87FE-2E88D3AB2C4C}" presName="dummy" presStyleCnt="0"/>
      <dgm:spPr/>
    </dgm:pt>
    <dgm:pt modelId="{A8AFAF3F-054B-4968-8F8F-EC168D67763F}" type="pres">
      <dgm:prSet presAssocID="{A4D319CC-D124-4199-87FE-2E88D3AB2C4C}" presName="node" presStyleLbl="revTx" presStyleIdx="3" presStyleCnt="4">
        <dgm:presLayoutVars>
          <dgm:bulletEnabled val="1"/>
        </dgm:presLayoutVars>
      </dgm:prSet>
      <dgm:spPr/>
    </dgm:pt>
    <dgm:pt modelId="{EA250546-B25B-4BC4-BCA2-70560CAB824F}" type="pres">
      <dgm:prSet presAssocID="{75B07954-DB37-417A-A358-6181B1C9E38E}" presName="sibTrans" presStyleLbl="node1" presStyleIdx="3" presStyleCnt="4"/>
      <dgm:spPr/>
    </dgm:pt>
  </dgm:ptLst>
  <dgm:cxnLst>
    <dgm:cxn modelId="{CAC44108-1435-49B3-8636-E82D233B2BDE}" srcId="{17803117-6110-4EA7-A61F-D58FB633BEB0}" destId="{C457A4EA-16CC-4694-B01E-085A1C7EE872}" srcOrd="2" destOrd="0" parTransId="{72577F44-D6FE-4A6B-ADA7-85CB5ED44B1F}" sibTransId="{A5A596D7-BF3B-448E-B62E-5E2AC85F4BB8}"/>
    <dgm:cxn modelId="{3AC44727-2105-458B-8AF9-C0EEFBFE748F}" srcId="{17803117-6110-4EA7-A61F-D58FB633BEB0}" destId="{A4D319CC-D124-4199-87FE-2E88D3AB2C4C}" srcOrd="3" destOrd="0" parTransId="{AA7F9ED9-FCEC-4105-B2EC-9C68D4EECEE1}" sibTransId="{75B07954-DB37-417A-A358-6181B1C9E38E}"/>
    <dgm:cxn modelId="{7DCDC33D-D8C0-43AD-BA03-2CD9D2E4CE7B}" type="presOf" srcId="{5646B49A-A35C-4E88-9AE1-A622AB513593}" destId="{7A388C84-E187-47E7-A479-1F2404C7A491}" srcOrd="0" destOrd="0" presId="urn:microsoft.com/office/officeart/2005/8/layout/cycle1"/>
    <dgm:cxn modelId="{AFB24A5B-1828-4BB2-A7BC-A50F94250DB5}" srcId="{17803117-6110-4EA7-A61F-D58FB633BEB0}" destId="{5646B49A-A35C-4E88-9AE1-A622AB513593}" srcOrd="0" destOrd="0" parTransId="{28CF31D8-4A56-4ECA-BDA0-EC9C8CFE53A1}" sibTransId="{51268E40-0D08-4697-8DB6-BEDE0E0CDE6B}"/>
    <dgm:cxn modelId="{FFB2A151-752F-45D3-AF7D-3C9C020BE6BE}" type="presOf" srcId="{C457A4EA-16CC-4694-B01E-085A1C7EE872}" destId="{E4886180-B040-432A-81F4-88A7A9736786}" srcOrd="0" destOrd="0" presId="urn:microsoft.com/office/officeart/2005/8/layout/cycle1"/>
    <dgm:cxn modelId="{6A1D0553-C89E-4DB8-AE98-1AA17DB43B99}" type="presOf" srcId="{75B07954-DB37-417A-A358-6181B1C9E38E}" destId="{EA250546-B25B-4BC4-BCA2-70560CAB824F}" srcOrd="0" destOrd="0" presId="urn:microsoft.com/office/officeart/2005/8/layout/cycle1"/>
    <dgm:cxn modelId="{95F7B77E-8B67-45B9-8218-9FE4BE26BC89}" type="presOf" srcId="{51268E40-0D08-4697-8DB6-BEDE0E0CDE6B}" destId="{CFC7C2E8-965F-4159-A244-D27F5C0AF7DA}" srcOrd="0" destOrd="0" presId="urn:microsoft.com/office/officeart/2005/8/layout/cycle1"/>
    <dgm:cxn modelId="{D03185A0-4C57-4931-9548-630FD29EB05C}" type="presOf" srcId="{A4D319CC-D124-4199-87FE-2E88D3AB2C4C}" destId="{A8AFAF3F-054B-4968-8F8F-EC168D67763F}" srcOrd="0" destOrd="0" presId="urn:microsoft.com/office/officeart/2005/8/layout/cycle1"/>
    <dgm:cxn modelId="{01F996B9-A1BA-4A61-9EA8-B649A6610320}" type="presOf" srcId="{17803117-6110-4EA7-A61F-D58FB633BEB0}" destId="{3BDDACAF-2A7A-40AD-9EC4-18A46E6CD309}" srcOrd="0" destOrd="0" presId="urn:microsoft.com/office/officeart/2005/8/layout/cycle1"/>
    <dgm:cxn modelId="{AFE0EABA-81D4-41A7-9309-D50FABF589D5}" type="presOf" srcId="{521CB5F3-B088-498C-9A77-8B58A2D98003}" destId="{9EAF892C-7306-469C-8EC8-43A7E7EE6A72}" srcOrd="0" destOrd="0" presId="urn:microsoft.com/office/officeart/2005/8/layout/cycle1"/>
    <dgm:cxn modelId="{3332E0BE-AF6A-4EB0-9440-4ACA67108968}" srcId="{17803117-6110-4EA7-A61F-D58FB633BEB0}" destId="{6C7CCFA9-E7A6-4059-BE04-9C256D357530}" srcOrd="1" destOrd="0" parTransId="{8B310321-9B9B-4C67-ACD1-42C9EF029F54}" sibTransId="{521CB5F3-B088-498C-9A77-8B58A2D98003}"/>
    <dgm:cxn modelId="{DBFD63F0-822A-4A3E-9C9F-E68B0038F433}" type="presOf" srcId="{A5A596D7-BF3B-448E-B62E-5E2AC85F4BB8}" destId="{DF691C50-8495-470D-8077-F81764017235}" srcOrd="0" destOrd="0" presId="urn:microsoft.com/office/officeart/2005/8/layout/cycle1"/>
    <dgm:cxn modelId="{57BE4AF1-A8F6-46CB-B280-9364EB02D8C9}" type="presOf" srcId="{6C7CCFA9-E7A6-4059-BE04-9C256D357530}" destId="{F821B736-D8CD-43F8-A207-856A007112D4}" srcOrd="0" destOrd="0" presId="urn:microsoft.com/office/officeart/2005/8/layout/cycle1"/>
    <dgm:cxn modelId="{6D878CA3-7254-4A68-99A9-9EB9EE9A5E7E}" type="presParOf" srcId="{3BDDACAF-2A7A-40AD-9EC4-18A46E6CD309}" destId="{DC603C64-A824-4F7E-8738-D35EC08CF478}" srcOrd="0" destOrd="0" presId="urn:microsoft.com/office/officeart/2005/8/layout/cycle1"/>
    <dgm:cxn modelId="{5E008EB5-7343-4217-873C-760B59CF8EC1}" type="presParOf" srcId="{3BDDACAF-2A7A-40AD-9EC4-18A46E6CD309}" destId="{7A388C84-E187-47E7-A479-1F2404C7A491}" srcOrd="1" destOrd="0" presId="urn:microsoft.com/office/officeart/2005/8/layout/cycle1"/>
    <dgm:cxn modelId="{D5532F33-ACDB-4F72-8086-BBC56E2375E9}" type="presParOf" srcId="{3BDDACAF-2A7A-40AD-9EC4-18A46E6CD309}" destId="{CFC7C2E8-965F-4159-A244-D27F5C0AF7DA}" srcOrd="2" destOrd="0" presId="urn:microsoft.com/office/officeart/2005/8/layout/cycle1"/>
    <dgm:cxn modelId="{91CBEC4F-6B41-49D1-828D-CF85E16924C7}" type="presParOf" srcId="{3BDDACAF-2A7A-40AD-9EC4-18A46E6CD309}" destId="{2C44F969-FC2F-458D-8C2C-8C42490CD2DE}" srcOrd="3" destOrd="0" presId="urn:microsoft.com/office/officeart/2005/8/layout/cycle1"/>
    <dgm:cxn modelId="{C20EC0D3-6905-45CB-9224-593CB66D087F}" type="presParOf" srcId="{3BDDACAF-2A7A-40AD-9EC4-18A46E6CD309}" destId="{F821B736-D8CD-43F8-A207-856A007112D4}" srcOrd="4" destOrd="0" presId="urn:microsoft.com/office/officeart/2005/8/layout/cycle1"/>
    <dgm:cxn modelId="{AFB933DA-0B70-4E55-9BBA-6D5FEBB17A3F}" type="presParOf" srcId="{3BDDACAF-2A7A-40AD-9EC4-18A46E6CD309}" destId="{9EAF892C-7306-469C-8EC8-43A7E7EE6A72}" srcOrd="5" destOrd="0" presId="urn:microsoft.com/office/officeart/2005/8/layout/cycle1"/>
    <dgm:cxn modelId="{D7613771-35A7-4DF8-A9BA-386563F8C90A}" type="presParOf" srcId="{3BDDACAF-2A7A-40AD-9EC4-18A46E6CD309}" destId="{391AF4EE-7270-4C03-A505-8C862F938449}" srcOrd="6" destOrd="0" presId="urn:microsoft.com/office/officeart/2005/8/layout/cycle1"/>
    <dgm:cxn modelId="{010375EC-F13E-424D-B463-69C497ECE837}" type="presParOf" srcId="{3BDDACAF-2A7A-40AD-9EC4-18A46E6CD309}" destId="{E4886180-B040-432A-81F4-88A7A9736786}" srcOrd="7" destOrd="0" presId="urn:microsoft.com/office/officeart/2005/8/layout/cycle1"/>
    <dgm:cxn modelId="{667CFB52-938C-4E5B-A308-CA8CD08EC1EF}" type="presParOf" srcId="{3BDDACAF-2A7A-40AD-9EC4-18A46E6CD309}" destId="{DF691C50-8495-470D-8077-F81764017235}" srcOrd="8" destOrd="0" presId="urn:microsoft.com/office/officeart/2005/8/layout/cycle1"/>
    <dgm:cxn modelId="{52C13746-B3FB-4B3A-8C3C-383A5345757B}" type="presParOf" srcId="{3BDDACAF-2A7A-40AD-9EC4-18A46E6CD309}" destId="{30D0BABF-851B-49E5-B699-AA48966F5BC3}" srcOrd="9" destOrd="0" presId="urn:microsoft.com/office/officeart/2005/8/layout/cycle1"/>
    <dgm:cxn modelId="{BB036936-0A62-4E0A-AB34-602CB59B0E4B}" type="presParOf" srcId="{3BDDACAF-2A7A-40AD-9EC4-18A46E6CD309}" destId="{A8AFAF3F-054B-4968-8F8F-EC168D67763F}" srcOrd="10" destOrd="0" presId="urn:microsoft.com/office/officeart/2005/8/layout/cycle1"/>
    <dgm:cxn modelId="{1DD1E19D-9CB4-4424-B314-C75D3DEF93B0}" type="presParOf" srcId="{3BDDACAF-2A7A-40AD-9EC4-18A46E6CD309}" destId="{EA250546-B25B-4BC4-BCA2-70560CAB824F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88C84-E187-47E7-A479-1F2404C7A491}">
      <dsp:nvSpPr>
        <dsp:cNvPr id="0" name=""/>
        <dsp:cNvSpPr/>
      </dsp:nvSpPr>
      <dsp:spPr>
        <a:xfrm>
          <a:off x="6691562" y="142042"/>
          <a:ext cx="2223065" cy="2223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.</a:t>
          </a:r>
        </a:p>
      </dsp:txBody>
      <dsp:txXfrm>
        <a:off x="6691562" y="142042"/>
        <a:ext cx="2223065" cy="2223065"/>
      </dsp:txXfrm>
    </dsp:sp>
    <dsp:sp modelId="{CFC7C2E8-965F-4159-A244-D27F5C0AF7DA}">
      <dsp:nvSpPr>
        <dsp:cNvPr id="0" name=""/>
        <dsp:cNvSpPr/>
      </dsp:nvSpPr>
      <dsp:spPr>
        <a:xfrm>
          <a:off x="2769842" y="957"/>
          <a:ext cx="6285870" cy="6285870"/>
        </a:xfrm>
        <a:prstGeom prst="circularArrow">
          <a:avLst>
            <a:gd name="adj1" fmla="val 6896"/>
            <a:gd name="adj2" fmla="val 464901"/>
            <a:gd name="adj3" fmla="val 551312"/>
            <a:gd name="adj4" fmla="val 20583787"/>
            <a:gd name="adj5" fmla="val 804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1B736-D8CD-43F8-A207-856A007112D4}">
      <dsp:nvSpPr>
        <dsp:cNvPr id="0" name=""/>
        <dsp:cNvSpPr/>
      </dsp:nvSpPr>
      <dsp:spPr>
        <a:xfrm>
          <a:off x="6691562" y="3922677"/>
          <a:ext cx="2223065" cy="2223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.</a:t>
          </a:r>
        </a:p>
      </dsp:txBody>
      <dsp:txXfrm>
        <a:off x="6691562" y="3922677"/>
        <a:ext cx="2223065" cy="2223065"/>
      </dsp:txXfrm>
    </dsp:sp>
    <dsp:sp modelId="{9EAF892C-7306-469C-8EC8-43A7E7EE6A72}">
      <dsp:nvSpPr>
        <dsp:cNvPr id="0" name=""/>
        <dsp:cNvSpPr/>
      </dsp:nvSpPr>
      <dsp:spPr>
        <a:xfrm>
          <a:off x="2769842" y="957"/>
          <a:ext cx="6285870" cy="6285870"/>
        </a:xfrm>
        <a:prstGeom prst="circularArrow">
          <a:avLst>
            <a:gd name="adj1" fmla="val 6896"/>
            <a:gd name="adj2" fmla="val 464901"/>
            <a:gd name="adj3" fmla="val 5951312"/>
            <a:gd name="adj4" fmla="val 4383787"/>
            <a:gd name="adj5" fmla="val 8046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886180-B040-432A-81F4-88A7A9736786}">
      <dsp:nvSpPr>
        <dsp:cNvPr id="0" name=""/>
        <dsp:cNvSpPr/>
      </dsp:nvSpPr>
      <dsp:spPr>
        <a:xfrm>
          <a:off x="2910927" y="3922677"/>
          <a:ext cx="2223065" cy="2223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.</a:t>
          </a:r>
        </a:p>
      </dsp:txBody>
      <dsp:txXfrm>
        <a:off x="2910927" y="3922677"/>
        <a:ext cx="2223065" cy="2223065"/>
      </dsp:txXfrm>
    </dsp:sp>
    <dsp:sp modelId="{DF691C50-8495-470D-8077-F81764017235}">
      <dsp:nvSpPr>
        <dsp:cNvPr id="0" name=""/>
        <dsp:cNvSpPr/>
      </dsp:nvSpPr>
      <dsp:spPr>
        <a:xfrm>
          <a:off x="2769842" y="957"/>
          <a:ext cx="6285870" cy="6285870"/>
        </a:xfrm>
        <a:prstGeom prst="circularArrow">
          <a:avLst>
            <a:gd name="adj1" fmla="val 6896"/>
            <a:gd name="adj2" fmla="val 464901"/>
            <a:gd name="adj3" fmla="val 11351312"/>
            <a:gd name="adj4" fmla="val 9783787"/>
            <a:gd name="adj5" fmla="val 8046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AFAF3F-054B-4968-8F8F-EC168D67763F}">
      <dsp:nvSpPr>
        <dsp:cNvPr id="0" name=""/>
        <dsp:cNvSpPr/>
      </dsp:nvSpPr>
      <dsp:spPr>
        <a:xfrm>
          <a:off x="2910927" y="142042"/>
          <a:ext cx="2223065" cy="2223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.</a:t>
          </a:r>
        </a:p>
      </dsp:txBody>
      <dsp:txXfrm>
        <a:off x="2910927" y="142042"/>
        <a:ext cx="2223065" cy="2223065"/>
      </dsp:txXfrm>
    </dsp:sp>
    <dsp:sp modelId="{EA250546-B25B-4BC4-BCA2-70560CAB824F}">
      <dsp:nvSpPr>
        <dsp:cNvPr id="0" name=""/>
        <dsp:cNvSpPr/>
      </dsp:nvSpPr>
      <dsp:spPr>
        <a:xfrm>
          <a:off x="2769842" y="957"/>
          <a:ext cx="6285870" cy="6285870"/>
        </a:xfrm>
        <a:prstGeom prst="circularArrow">
          <a:avLst>
            <a:gd name="adj1" fmla="val 6896"/>
            <a:gd name="adj2" fmla="val 464901"/>
            <a:gd name="adj3" fmla="val 16751312"/>
            <a:gd name="adj4" fmla="val 15183787"/>
            <a:gd name="adj5" fmla="val 8046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88C84-E187-47E7-A479-1F2404C7A491}">
      <dsp:nvSpPr>
        <dsp:cNvPr id="0" name=""/>
        <dsp:cNvSpPr/>
      </dsp:nvSpPr>
      <dsp:spPr>
        <a:xfrm>
          <a:off x="6691562" y="142042"/>
          <a:ext cx="2223065" cy="2223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.</a:t>
          </a:r>
        </a:p>
      </dsp:txBody>
      <dsp:txXfrm>
        <a:off x="6691562" y="142042"/>
        <a:ext cx="2223065" cy="2223065"/>
      </dsp:txXfrm>
    </dsp:sp>
    <dsp:sp modelId="{CFC7C2E8-965F-4159-A244-D27F5C0AF7DA}">
      <dsp:nvSpPr>
        <dsp:cNvPr id="0" name=""/>
        <dsp:cNvSpPr/>
      </dsp:nvSpPr>
      <dsp:spPr>
        <a:xfrm>
          <a:off x="2769842" y="957"/>
          <a:ext cx="6285870" cy="6285870"/>
        </a:xfrm>
        <a:prstGeom prst="circularArrow">
          <a:avLst>
            <a:gd name="adj1" fmla="val 6896"/>
            <a:gd name="adj2" fmla="val 464901"/>
            <a:gd name="adj3" fmla="val 551312"/>
            <a:gd name="adj4" fmla="val 20583787"/>
            <a:gd name="adj5" fmla="val 804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1B736-D8CD-43F8-A207-856A007112D4}">
      <dsp:nvSpPr>
        <dsp:cNvPr id="0" name=""/>
        <dsp:cNvSpPr/>
      </dsp:nvSpPr>
      <dsp:spPr>
        <a:xfrm>
          <a:off x="6691562" y="3922677"/>
          <a:ext cx="2223065" cy="2223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.</a:t>
          </a:r>
        </a:p>
      </dsp:txBody>
      <dsp:txXfrm>
        <a:off x="6691562" y="3922677"/>
        <a:ext cx="2223065" cy="2223065"/>
      </dsp:txXfrm>
    </dsp:sp>
    <dsp:sp modelId="{9EAF892C-7306-469C-8EC8-43A7E7EE6A72}">
      <dsp:nvSpPr>
        <dsp:cNvPr id="0" name=""/>
        <dsp:cNvSpPr/>
      </dsp:nvSpPr>
      <dsp:spPr>
        <a:xfrm>
          <a:off x="2769842" y="957"/>
          <a:ext cx="6285870" cy="6285870"/>
        </a:xfrm>
        <a:prstGeom prst="circularArrow">
          <a:avLst>
            <a:gd name="adj1" fmla="val 6896"/>
            <a:gd name="adj2" fmla="val 464901"/>
            <a:gd name="adj3" fmla="val 5951312"/>
            <a:gd name="adj4" fmla="val 4383787"/>
            <a:gd name="adj5" fmla="val 8046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886180-B040-432A-81F4-88A7A9736786}">
      <dsp:nvSpPr>
        <dsp:cNvPr id="0" name=""/>
        <dsp:cNvSpPr/>
      </dsp:nvSpPr>
      <dsp:spPr>
        <a:xfrm>
          <a:off x="2910927" y="3922677"/>
          <a:ext cx="2223065" cy="2223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.</a:t>
          </a:r>
        </a:p>
      </dsp:txBody>
      <dsp:txXfrm>
        <a:off x="2910927" y="3922677"/>
        <a:ext cx="2223065" cy="2223065"/>
      </dsp:txXfrm>
    </dsp:sp>
    <dsp:sp modelId="{DF691C50-8495-470D-8077-F81764017235}">
      <dsp:nvSpPr>
        <dsp:cNvPr id="0" name=""/>
        <dsp:cNvSpPr/>
      </dsp:nvSpPr>
      <dsp:spPr>
        <a:xfrm>
          <a:off x="2769842" y="957"/>
          <a:ext cx="6285870" cy="6285870"/>
        </a:xfrm>
        <a:prstGeom prst="circularArrow">
          <a:avLst>
            <a:gd name="adj1" fmla="val 6896"/>
            <a:gd name="adj2" fmla="val 464901"/>
            <a:gd name="adj3" fmla="val 11351312"/>
            <a:gd name="adj4" fmla="val 9783787"/>
            <a:gd name="adj5" fmla="val 8046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AFAF3F-054B-4968-8F8F-EC168D67763F}">
      <dsp:nvSpPr>
        <dsp:cNvPr id="0" name=""/>
        <dsp:cNvSpPr/>
      </dsp:nvSpPr>
      <dsp:spPr>
        <a:xfrm>
          <a:off x="2910927" y="142042"/>
          <a:ext cx="2223065" cy="2223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.</a:t>
          </a:r>
        </a:p>
      </dsp:txBody>
      <dsp:txXfrm>
        <a:off x="2910927" y="142042"/>
        <a:ext cx="2223065" cy="2223065"/>
      </dsp:txXfrm>
    </dsp:sp>
    <dsp:sp modelId="{EA250546-B25B-4BC4-BCA2-70560CAB824F}">
      <dsp:nvSpPr>
        <dsp:cNvPr id="0" name=""/>
        <dsp:cNvSpPr/>
      </dsp:nvSpPr>
      <dsp:spPr>
        <a:xfrm>
          <a:off x="2769842" y="957"/>
          <a:ext cx="6285870" cy="6285870"/>
        </a:xfrm>
        <a:prstGeom prst="circularArrow">
          <a:avLst>
            <a:gd name="adj1" fmla="val 6896"/>
            <a:gd name="adj2" fmla="val 464901"/>
            <a:gd name="adj3" fmla="val 16751312"/>
            <a:gd name="adj4" fmla="val 15183787"/>
            <a:gd name="adj5" fmla="val 8046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2545B-3325-44ED-A83E-CEF3F9AB73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3C5EEC-C6A4-46EE-88EE-9CD984E89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301F2-C958-44D3-B022-058E4394A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53DDF-5DB1-4BBD-99B7-E931CF650FCA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741CB-8A22-403F-9041-16CE8F479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30AEC-D96B-4185-AB79-5D972C350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077D-6020-4D28-A1A8-980334C10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46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6796E-952D-4BF1-B93D-574D549AF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ADA0B6-27F1-4ABC-862B-36041CE2E1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370A2-3FF5-48D6-B427-7BB3643F3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53DDF-5DB1-4BBD-99B7-E931CF650FCA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94387-0CE1-4E23-893B-83CDB33EC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D865D-E9C6-4A2C-A166-40B397418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077D-6020-4D28-A1A8-980334C10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8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5EEA65-7792-40FE-AE6D-20060696D9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7E2C11-D58F-4B65-8CC5-A33F5A1FA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3B947-039A-489F-B019-0435A651C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53DDF-5DB1-4BBD-99B7-E931CF650FCA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439A6-2B94-4CD5-98C6-51FF0752C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8CFF4-29B4-4405-AEF9-0DBC1ABE3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077D-6020-4D28-A1A8-980334C10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93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BE2D-3187-4CF4-A438-29693AC54FB6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4BF1-12CC-4A38-ADE8-E024E13EE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99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BE2D-3187-4CF4-A438-29693AC54FB6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4BF1-12CC-4A38-ADE8-E024E13EE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96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BE2D-3187-4CF4-A438-29693AC54FB6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4BF1-12CC-4A38-ADE8-E024E13EE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70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BE2D-3187-4CF4-A438-29693AC54FB6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4BF1-12CC-4A38-ADE8-E024E13EE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6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BE2D-3187-4CF4-A438-29693AC54FB6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4BF1-12CC-4A38-ADE8-E024E13EE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57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BE2D-3187-4CF4-A438-29693AC54FB6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4BF1-12CC-4A38-ADE8-E024E13EE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01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BE2D-3187-4CF4-A438-29693AC54FB6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4BF1-12CC-4A38-ADE8-E024E13EE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21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BE2D-3187-4CF4-A438-29693AC54FB6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4BF1-12CC-4A38-ADE8-E024E13EE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8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ADE53-E3A2-4490-ABFA-7A5249F27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CDF7F-B789-4AEE-BD3E-23FF66D8A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FEE6C-C77D-417D-8FD8-7B9C05099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53DDF-5DB1-4BBD-99B7-E931CF650FCA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CAC0D-23BC-4A41-97EE-771DA9A2F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6D6A3-E49D-4D4D-8040-D66CAC6CB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077D-6020-4D28-A1A8-980334C10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715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BE2D-3187-4CF4-A438-29693AC54FB6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4BF1-12CC-4A38-ADE8-E024E13EE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52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BE2D-3187-4CF4-A438-29693AC54FB6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4BF1-12CC-4A38-ADE8-E024E13EE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34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BE2D-3187-4CF4-A438-29693AC54FB6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4BF1-12CC-4A38-ADE8-E024E13EE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3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5C09F-B941-4AA8-91B1-1ADBA70A7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8F89E-6D4F-4758-9AB7-5F9143AC1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0E0EB-1B96-40CD-B41B-BA1A2D48C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53DDF-5DB1-4BBD-99B7-E931CF650FCA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6A0E9-9006-4069-BEDA-6847B1FF7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46D39-9B04-4DDD-A093-9DD956D25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077D-6020-4D28-A1A8-980334C10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22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5A068-6EC4-4523-BDB8-DC902970C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D0EF2-3B0C-464B-B086-331BE9A564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341A22-9007-4B49-885E-7AFB06CDAE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6FD0B4-0504-4CF3-80E4-ACA814328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53DDF-5DB1-4BBD-99B7-E931CF650FCA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F823DE-2D15-4EA8-A0D6-5EFEFB2DB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16E3E-9642-40E1-AFB6-30FE139B9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077D-6020-4D28-A1A8-980334C10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26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3F5AC-9F04-4E36-A01E-3911D40AF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F056E1-A90E-4E6A-A442-067C71555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228CF4-4B5A-4F44-8B2D-F322CC5BC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FF59C3-5CA3-4E77-A9DB-4F587302DE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434355-F1B0-4ED3-926B-95A87DF654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23C9C6-BA03-43C7-891C-6E00BF42C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53DDF-5DB1-4BBD-99B7-E931CF650FCA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0ABE2A-715E-4CD3-AE93-290A13063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7F55B3-ADC4-46D3-BB83-4B96E9762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077D-6020-4D28-A1A8-980334C10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79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09827-8FEB-475D-BC66-B354118DE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572005-5DF0-4E22-8FEC-94ECEB87D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53DDF-5DB1-4BBD-99B7-E931CF650FCA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72EDCA-FB7D-4F2B-8348-AEABE885C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AB83D8-4BDA-4429-868D-113425EA5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077D-6020-4D28-A1A8-980334C10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39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3132A1-340F-4DB9-8100-7C594770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53DDF-5DB1-4BBD-99B7-E931CF650FCA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40A4B8-3684-429A-A131-B3EB00848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F52DEE-BF67-407F-91C8-651BE4340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077D-6020-4D28-A1A8-980334C10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68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BC98E-6257-4A40-A811-B9BBA66AF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FA173-791B-4CA0-A777-680540F3D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C769EB-8552-40B0-9C1E-F8AA662BB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F71D5-7DAC-4A19-90E0-640C8405C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53DDF-5DB1-4BBD-99B7-E931CF650FCA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5027C3-5E48-486B-A25F-112CA0BE6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CA9F4A-767C-40B5-B072-4586C0D6B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077D-6020-4D28-A1A8-980334C10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00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EBCDD-A91B-420C-8E2C-EDC8507CE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EF3A11-D94C-4E1B-9F4F-57240A9D3E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82B21-25EF-46C1-90F5-D141485D5E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835E55-DD74-4D36-AD43-846F8EFF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53DDF-5DB1-4BBD-99B7-E931CF650FCA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70608-F969-4A1B-8D7C-62E0FA747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231147-4AD0-48FB-B37B-B3684EA1D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077D-6020-4D28-A1A8-980334C10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1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7E8C39-7855-45DD-B8A8-EC7F65C9D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A86627-CEA5-40C0-8142-9B79C73C7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51309-37D9-4063-ACE7-4231D04B3D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53DDF-5DB1-4BBD-99B7-E931CF650FCA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BB1E3-C761-4D79-8993-F11149E45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74D5D-3D75-481C-B7B9-003A14C91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0077D-6020-4D28-A1A8-980334C1005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SIPCMContentMarking" descr="{&quot;HashCode&quot;:-1699574231,&quot;Placement&quot;:&quot;Footer&quot;,&quot;Top&quot;:523.380066,&quot;Left&quot;:0.0,&quot;SlideWidth&quot;:960,&quot;SlideHeight&quot;:540}">
            <a:extLst>
              <a:ext uri="{FF2B5EF4-FFF2-40B4-BE49-F238E27FC236}">
                <a16:creationId xmlns:a16="http://schemas.microsoft.com/office/drawing/2014/main" id="{54CBEC27-1DED-4E47-9255-1C6C8FDA7181}"/>
              </a:ext>
            </a:extLst>
          </p:cNvPr>
          <p:cNvSpPr txBox="1"/>
          <p:nvPr userDrawn="1"/>
        </p:nvSpPr>
        <p:spPr>
          <a:xfrm>
            <a:off x="0" y="6646927"/>
            <a:ext cx="619703" cy="21107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000000"/>
                </a:solidFill>
                <a:latin typeface="Calibri" panose="020F0502020204030204" pitchFamily="34" charset="0"/>
              </a:rPr>
              <a:t>C2 General</a:t>
            </a:r>
          </a:p>
        </p:txBody>
      </p:sp>
    </p:spTree>
    <p:extLst>
      <p:ext uri="{BB962C8B-B14F-4D97-AF65-F5344CB8AC3E}">
        <p14:creationId xmlns:p14="http://schemas.microsoft.com/office/powerpoint/2010/main" val="103195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ABE2D-3187-4CF4-A438-29693AC54FB6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D4BF1-12CC-4A38-ADE8-E024E13EEE0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MSIPCMContentMarking" descr="{&quot;HashCode&quot;:-1699574231,&quot;Placement&quot;:&quot;Footer&quot;,&quot;Top&quot;:523.380066,&quot;Left&quot;:0.0,&quot;SlideWidth&quot;:960,&quot;SlideHeight&quot;:540}">
            <a:extLst>
              <a:ext uri="{FF2B5EF4-FFF2-40B4-BE49-F238E27FC236}">
                <a16:creationId xmlns:a16="http://schemas.microsoft.com/office/drawing/2014/main" id="{950BD2DF-D1C2-471C-B9CF-4992642C06F0}"/>
              </a:ext>
            </a:extLst>
          </p:cNvPr>
          <p:cNvSpPr txBox="1"/>
          <p:nvPr userDrawn="1"/>
        </p:nvSpPr>
        <p:spPr>
          <a:xfrm>
            <a:off x="0" y="6646927"/>
            <a:ext cx="619703" cy="21107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000000"/>
                </a:solidFill>
                <a:latin typeface="Calibri" panose="020F0502020204030204" pitchFamily="34" charset="0"/>
              </a:rPr>
              <a:t>C2 General</a:t>
            </a:r>
          </a:p>
        </p:txBody>
      </p:sp>
    </p:spTree>
    <p:extLst>
      <p:ext uri="{BB962C8B-B14F-4D97-AF65-F5344CB8AC3E}">
        <p14:creationId xmlns:p14="http://schemas.microsoft.com/office/powerpoint/2010/main" val="2279953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3A28F33-A4F7-4B8A-9DE6-4EF05F208240}"/>
              </a:ext>
            </a:extLst>
          </p:cNvPr>
          <p:cNvGrpSpPr/>
          <p:nvPr/>
        </p:nvGrpSpPr>
        <p:grpSpPr>
          <a:xfrm>
            <a:off x="10629898" y="176038"/>
            <a:ext cx="2310850" cy="648013"/>
            <a:chOff x="10629898" y="176038"/>
            <a:chExt cx="2310850" cy="64801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7D128F3-32D4-4C06-9F9E-94E78BFAF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80783" y="176038"/>
              <a:ext cx="574192" cy="35139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21F95E8-0D2B-4744-857B-6679B8196D30}"/>
                </a:ext>
              </a:extLst>
            </p:cNvPr>
            <p:cNvSpPr txBox="1"/>
            <p:nvPr/>
          </p:nvSpPr>
          <p:spPr>
            <a:xfrm>
              <a:off x="10629898" y="516274"/>
              <a:ext cx="23108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Gargarita curioasa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9A21C99C-0EDD-4736-9F10-CAD4AC9B570D}"/>
              </a:ext>
            </a:extLst>
          </p:cNvPr>
          <p:cNvSpPr/>
          <p:nvPr/>
        </p:nvSpPr>
        <p:spPr>
          <a:xfrm>
            <a:off x="2261150" y="351733"/>
            <a:ext cx="2310850" cy="6037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Antene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50929E-A316-4A0A-8DE5-F7465EA538D8}"/>
              </a:ext>
            </a:extLst>
          </p:cNvPr>
          <p:cNvSpPr/>
          <p:nvPr/>
        </p:nvSpPr>
        <p:spPr>
          <a:xfrm>
            <a:off x="8258806" y="1049004"/>
            <a:ext cx="2310850" cy="92363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Aripa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superioara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25ED46-DDF5-4593-8AE6-D33A6EF6603C}"/>
              </a:ext>
            </a:extLst>
          </p:cNvPr>
          <p:cNvSpPr/>
          <p:nvPr/>
        </p:nvSpPr>
        <p:spPr>
          <a:xfrm>
            <a:off x="1481191" y="4148044"/>
            <a:ext cx="2310850" cy="99788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Aripa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posterioara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213EC3-E02A-4F20-AF11-80C8A18C33B4}"/>
              </a:ext>
            </a:extLst>
          </p:cNvPr>
          <p:cNvSpPr/>
          <p:nvPr/>
        </p:nvSpPr>
        <p:spPr>
          <a:xfrm>
            <a:off x="4822945" y="5181584"/>
            <a:ext cx="2310850" cy="6037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Abdomen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9F66334-EA56-45C5-AB2F-D72A7923E563}"/>
              </a:ext>
            </a:extLst>
          </p:cNvPr>
          <p:cNvCxnSpPr>
            <a:cxnSpLocks/>
          </p:cNvCxnSpPr>
          <p:nvPr/>
        </p:nvCxnSpPr>
        <p:spPr>
          <a:xfrm flipH="1" flipV="1">
            <a:off x="4554922" y="668165"/>
            <a:ext cx="1459812" cy="1109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7951BDC-C1A3-46B3-B8F0-58F83A198AB6}"/>
              </a:ext>
            </a:extLst>
          </p:cNvPr>
          <p:cNvCxnSpPr>
            <a:cxnSpLocks/>
          </p:cNvCxnSpPr>
          <p:nvPr/>
        </p:nvCxnSpPr>
        <p:spPr>
          <a:xfrm flipV="1">
            <a:off x="7401230" y="1461792"/>
            <a:ext cx="857576" cy="821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4F91BA7-E63E-48FB-BBE3-3AAFD8A3326C}"/>
              </a:ext>
            </a:extLst>
          </p:cNvPr>
          <p:cNvCxnSpPr>
            <a:cxnSpLocks/>
          </p:cNvCxnSpPr>
          <p:nvPr/>
        </p:nvCxnSpPr>
        <p:spPr>
          <a:xfrm flipH="1">
            <a:off x="2807104" y="3287730"/>
            <a:ext cx="1559413" cy="773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FCBA396-5326-48D3-8E83-EFE0D332796C}"/>
              </a:ext>
            </a:extLst>
          </p:cNvPr>
          <p:cNvCxnSpPr>
            <a:cxnSpLocks/>
          </p:cNvCxnSpPr>
          <p:nvPr/>
        </p:nvCxnSpPr>
        <p:spPr>
          <a:xfrm flipH="1">
            <a:off x="5572044" y="3910727"/>
            <a:ext cx="88048" cy="1216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206736F-AA8F-4572-AB0F-901D474F24D0}"/>
              </a:ext>
            </a:extLst>
          </p:cNvPr>
          <p:cNvSpPr txBox="1"/>
          <p:nvPr/>
        </p:nvSpPr>
        <p:spPr>
          <a:xfrm>
            <a:off x="237194" y="5779750"/>
            <a:ext cx="3393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Partile</a:t>
            </a:r>
            <a:r>
              <a:rPr lang="en-US" sz="2800" b="1" dirty="0"/>
              <a:t> </a:t>
            </a:r>
            <a:r>
              <a:rPr lang="en-US" sz="2800" b="1" dirty="0" err="1"/>
              <a:t>componente</a:t>
            </a:r>
            <a:endParaRPr lang="en-US" sz="2800" b="1" dirty="0"/>
          </a:p>
          <a:p>
            <a:pPr algn="ctr"/>
            <a:r>
              <a:rPr lang="en-US" sz="2800" b="1" dirty="0"/>
              <a:t>-FLUTURE-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DAD9DA-B579-4EED-B417-8987ED859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364" y="1042645"/>
            <a:ext cx="4373361" cy="378602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6870696-E37C-463C-ACC6-4A36F20DF59E}"/>
              </a:ext>
            </a:extLst>
          </p:cNvPr>
          <p:cNvSpPr/>
          <p:nvPr/>
        </p:nvSpPr>
        <p:spPr>
          <a:xfrm>
            <a:off x="7758725" y="3254266"/>
            <a:ext cx="2310850" cy="6037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Torace</a:t>
            </a:r>
            <a:endParaRPr lang="en-US" sz="3200" b="1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4953AB2-E6A9-4CAD-89B9-2711FC690D9A}"/>
              </a:ext>
            </a:extLst>
          </p:cNvPr>
          <p:cNvCxnSpPr>
            <a:cxnSpLocks/>
          </p:cNvCxnSpPr>
          <p:nvPr/>
        </p:nvCxnSpPr>
        <p:spPr>
          <a:xfrm>
            <a:off x="5656729" y="2694573"/>
            <a:ext cx="2602077" cy="559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312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A994B57D-25D1-4F8C-831E-BBC6F566B3B7}"/>
              </a:ext>
            </a:extLst>
          </p:cNvPr>
          <p:cNvSpPr/>
          <p:nvPr/>
        </p:nvSpPr>
        <p:spPr>
          <a:xfrm>
            <a:off x="89452" y="6599583"/>
            <a:ext cx="815009" cy="258417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68721C8-D4D7-4C4E-94A7-1EF96D388A96}"/>
              </a:ext>
            </a:extLst>
          </p:cNvPr>
          <p:cNvCxnSpPr>
            <a:cxnSpLocks/>
          </p:cNvCxnSpPr>
          <p:nvPr/>
        </p:nvCxnSpPr>
        <p:spPr>
          <a:xfrm flipV="1">
            <a:off x="361124" y="1530068"/>
            <a:ext cx="5806796" cy="38525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8272DEE-A138-4A60-9DF8-A6467F726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688" y="1178683"/>
            <a:ext cx="1015001" cy="7412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F6A594-E744-4D2F-8A28-E7C74FB17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39" y="2321242"/>
            <a:ext cx="2348501" cy="18490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9E5532-EE06-4CB8-BAD2-66D7577E1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2274" y="2321242"/>
            <a:ext cx="2348501" cy="1849052"/>
          </a:xfrm>
          <a:prstGeom prst="rect">
            <a:avLst/>
          </a:prstGeom>
        </p:spPr>
      </p:pic>
      <p:pic>
        <p:nvPicPr>
          <p:cNvPr id="10" name="Picture 2" descr="Fluturele alb al verzei - Depozitul de Seminte Controlul insectelor">
            <a:extLst>
              <a:ext uri="{FF2B5EF4-FFF2-40B4-BE49-F238E27FC236}">
                <a16:creationId xmlns:a16="http://schemas.microsoft.com/office/drawing/2014/main" id="{F6D65BB6-1210-401E-84A1-F02502B4C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920" y="2321242"/>
            <a:ext cx="2352675" cy="184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1658A4-7F25-4217-BB68-301270CD16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8331" y="2321242"/>
            <a:ext cx="2705709" cy="184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04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C3084471-E7D4-44DB-8B04-9A739E20E5AF}"/>
              </a:ext>
            </a:extLst>
          </p:cNvPr>
          <p:cNvSpPr/>
          <p:nvPr/>
        </p:nvSpPr>
        <p:spPr>
          <a:xfrm>
            <a:off x="89452" y="6599583"/>
            <a:ext cx="815009" cy="258417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0C1892A-0386-4CF7-86FE-50D3B54C52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1623916"/>
              </p:ext>
            </p:extLst>
          </p:nvPr>
        </p:nvGraphicFramePr>
        <p:xfrm>
          <a:off x="0" y="226031"/>
          <a:ext cx="11825555" cy="6287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A4D68667-64C8-4840-9CDA-20402F975DF2}"/>
              </a:ext>
            </a:extLst>
          </p:cNvPr>
          <p:cNvSpPr/>
          <p:nvPr/>
        </p:nvSpPr>
        <p:spPr>
          <a:xfrm>
            <a:off x="7541124" y="4198557"/>
            <a:ext cx="2661114" cy="2835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Fluture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8AF3B2-79F7-4243-855F-7DF3F58ED232}"/>
              </a:ext>
            </a:extLst>
          </p:cNvPr>
          <p:cNvSpPr/>
          <p:nvPr/>
        </p:nvSpPr>
        <p:spPr>
          <a:xfrm>
            <a:off x="7515438" y="380038"/>
            <a:ext cx="2395699" cy="2873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Pupa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C40E95-14C8-4686-A65F-0D1E7D0AA1BF}"/>
              </a:ext>
            </a:extLst>
          </p:cNvPr>
          <p:cNvSpPr/>
          <p:nvPr/>
        </p:nvSpPr>
        <p:spPr>
          <a:xfrm>
            <a:off x="2612953" y="344184"/>
            <a:ext cx="2395699" cy="2873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Omida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67E7A8-A097-4274-986E-05470358C322}"/>
              </a:ext>
            </a:extLst>
          </p:cNvPr>
          <p:cNvSpPr/>
          <p:nvPr/>
        </p:nvSpPr>
        <p:spPr>
          <a:xfrm>
            <a:off x="2587266" y="4163925"/>
            <a:ext cx="2395699" cy="2873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Oua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1C95DE-4CC0-42B6-A532-EFCC46509605}"/>
              </a:ext>
            </a:extLst>
          </p:cNvPr>
          <p:cNvSpPr txBox="1"/>
          <p:nvPr/>
        </p:nvSpPr>
        <p:spPr>
          <a:xfrm>
            <a:off x="4763838" y="2799471"/>
            <a:ext cx="2664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Ciclul</a:t>
            </a:r>
            <a:r>
              <a:rPr lang="en-US" sz="2800" b="1" dirty="0"/>
              <a:t> de </a:t>
            </a:r>
            <a:r>
              <a:rPr lang="en-US" sz="2800" b="1" dirty="0" err="1"/>
              <a:t>viata</a:t>
            </a:r>
            <a:r>
              <a:rPr lang="en-US" sz="2800" b="1" dirty="0"/>
              <a:t> </a:t>
            </a:r>
          </a:p>
          <a:p>
            <a:pPr algn="ctr"/>
            <a:r>
              <a:rPr lang="en-US" sz="2800" b="1" dirty="0"/>
              <a:t>-FLUTURE-</a:t>
            </a:r>
          </a:p>
        </p:txBody>
      </p:sp>
      <p:pic>
        <p:nvPicPr>
          <p:cNvPr id="1026" name="Picture 2" descr="Fluturele alb al verzei - Depozitul de Seminte Controlul insectelor">
            <a:extLst>
              <a:ext uri="{FF2B5EF4-FFF2-40B4-BE49-F238E27FC236}">
                <a16:creationId xmlns:a16="http://schemas.microsoft.com/office/drawing/2014/main" id="{49300D72-E723-4519-BC95-D8DDEEFE3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464" y="4757344"/>
            <a:ext cx="235267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AB3EED1A-DFD4-40C1-A737-8912ECA98974}"/>
              </a:ext>
            </a:extLst>
          </p:cNvPr>
          <p:cNvSpPr/>
          <p:nvPr/>
        </p:nvSpPr>
        <p:spPr>
          <a:xfrm>
            <a:off x="2392058" y="5947609"/>
            <a:ext cx="441789" cy="48802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3B2ADD-11AB-41C9-967B-96DDEB6CED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34464" y="740401"/>
            <a:ext cx="2348501" cy="1849051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9AA7B27-437D-4DF6-9C8B-B95F97452FC7}"/>
              </a:ext>
            </a:extLst>
          </p:cNvPr>
          <p:cNvSpPr/>
          <p:nvPr/>
        </p:nvSpPr>
        <p:spPr>
          <a:xfrm>
            <a:off x="2438398" y="2101430"/>
            <a:ext cx="441789" cy="48802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153FEE-7735-4595-A819-E459A897B2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41122" y="704102"/>
            <a:ext cx="2348501" cy="1761696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D368C5B7-8771-4F1B-864C-12CC57440A12}"/>
              </a:ext>
            </a:extLst>
          </p:cNvPr>
          <p:cNvSpPr/>
          <p:nvPr/>
        </p:nvSpPr>
        <p:spPr>
          <a:xfrm>
            <a:off x="7419598" y="2218577"/>
            <a:ext cx="441789" cy="48802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7C9779-ACB9-4028-BDDB-C1E462D423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96528" y="4687482"/>
            <a:ext cx="2705709" cy="1952993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88EE1432-43D4-4EFE-A71B-7893CC0E3914}"/>
              </a:ext>
            </a:extLst>
          </p:cNvPr>
          <p:cNvSpPr/>
          <p:nvPr/>
        </p:nvSpPr>
        <p:spPr>
          <a:xfrm>
            <a:off x="7320229" y="5959822"/>
            <a:ext cx="441789" cy="48802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08851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lowchart: Document 72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959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9F28D8-EBAA-4224-82DD-3F660B6BB8C3}"/>
              </a:ext>
            </a:extLst>
          </p:cNvPr>
          <p:cNvSpPr txBox="1"/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Stiati</a:t>
            </a: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ca?...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-de la </a:t>
            </a:r>
            <a:r>
              <a:rPr lang="en-US" sz="3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oua</a:t>
            </a: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la </a:t>
            </a:r>
            <a:r>
              <a:rPr lang="en-US" sz="3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fluture</a:t>
            </a:r>
            <a:r>
              <a:rPr lang="en-US"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</a:t>
            </a:r>
            <a:endParaRPr lang="en-US" sz="32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2" name="Picture 4" descr="Butterfly Life Cycle | Caterpillar to Butterfly | DK Find Out">
            <a:extLst>
              <a:ext uri="{FF2B5EF4-FFF2-40B4-BE49-F238E27FC236}">
                <a16:creationId xmlns:a16="http://schemas.microsoft.com/office/drawing/2014/main" id="{2D479CF4-FC73-4502-BC29-FCADDD310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7463" y="1047964"/>
            <a:ext cx="8017328" cy="553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C24BE9E0-746F-4A41-BD41-CCEA26CC343C}"/>
              </a:ext>
            </a:extLst>
          </p:cNvPr>
          <p:cNvSpPr/>
          <p:nvPr/>
        </p:nvSpPr>
        <p:spPr>
          <a:xfrm>
            <a:off x="89452" y="6599583"/>
            <a:ext cx="815009" cy="258417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2E39A4-AE51-4840-AC13-6AE0BE16E476}"/>
              </a:ext>
            </a:extLst>
          </p:cNvPr>
          <p:cNvSpPr/>
          <p:nvPr/>
        </p:nvSpPr>
        <p:spPr>
          <a:xfrm>
            <a:off x="89452" y="6502172"/>
            <a:ext cx="106577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err="1"/>
              <a:t>Sursa</a:t>
            </a:r>
            <a:r>
              <a:rPr lang="en-US" sz="1400" i="1" dirty="0"/>
              <a:t>: https://www.dkfindout.com/us/animals-and-nature/insects/butterfly-life-cycle/</a:t>
            </a:r>
          </a:p>
        </p:txBody>
      </p:sp>
    </p:spTree>
    <p:extLst>
      <p:ext uri="{BB962C8B-B14F-4D97-AF65-F5344CB8AC3E}">
        <p14:creationId xmlns:p14="http://schemas.microsoft.com/office/powerpoint/2010/main" val="3423974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/>
        </p:nvSpPr>
        <p:spPr>
          <a:xfrm>
            <a:off x="89452" y="6599583"/>
            <a:ext cx="815009" cy="258417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6152322" y="52159"/>
            <a:ext cx="19878" cy="6676632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2" descr="Cut with scissors - Free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644821" y="4588980"/>
            <a:ext cx="1015001" cy="741293"/>
          </a:xfrm>
          <a:prstGeom prst="rect">
            <a:avLst/>
          </a:prstGeom>
        </p:spPr>
      </p:pic>
      <p:sp>
        <p:nvSpPr>
          <p:cNvPr id="51" name="Oval 50"/>
          <p:cNvSpPr/>
          <p:nvPr/>
        </p:nvSpPr>
        <p:spPr>
          <a:xfrm>
            <a:off x="2569064" y="2557744"/>
            <a:ext cx="526273" cy="3344152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rapezoid 14"/>
          <p:cNvSpPr/>
          <p:nvPr/>
        </p:nvSpPr>
        <p:spPr>
          <a:xfrm rot="15900744">
            <a:off x="2809553" y="2644072"/>
            <a:ext cx="2626600" cy="2171012"/>
          </a:xfrm>
          <a:prstGeom prst="trapezoid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rapezoid 28"/>
          <p:cNvSpPr/>
          <p:nvPr/>
        </p:nvSpPr>
        <p:spPr>
          <a:xfrm rot="5400000">
            <a:off x="247712" y="2733474"/>
            <a:ext cx="2626600" cy="2171012"/>
          </a:xfrm>
          <a:prstGeom prst="trapezoid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88152" y="584087"/>
            <a:ext cx="1667302" cy="2151197"/>
            <a:chOff x="1888152" y="584087"/>
            <a:chExt cx="1667302" cy="2151197"/>
          </a:xfrm>
        </p:grpSpPr>
        <p:sp>
          <p:nvSpPr>
            <p:cNvPr id="11" name="Oval 10"/>
            <p:cNvSpPr/>
            <p:nvPr/>
          </p:nvSpPr>
          <p:spPr>
            <a:xfrm>
              <a:off x="2126974" y="1184779"/>
              <a:ext cx="1401417" cy="1550505"/>
            </a:xfrm>
            <a:prstGeom prst="ellipse">
              <a:avLst/>
            </a:prstGeom>
            <a:gradFill flip="none" rotWithShape="1">
              <a:gsLst>
                <a:gs pos="0">
                  <a:srgbClr val="FF00FF">
                    <a:tint val="66000"/>
                    <a:satMod val="160000"/>
                  </a:srgbClr>
                </a:gs>
                <a:gs pos="50000">
                  <a:srgbClr val="FF00FF">
                    <a:tint val="44500"/>
                    <a:satMod val="160000"/>
                  </a:srgbClr>
                </a:gs>
                <a:gs pos="100000">
                  <a:srgbClr val="FF00FF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504662" y="1591552"/>
              <a:ext cx="220028" cy="16724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2875309" y="1591552"/>
              <a:ext cx="220028" cy="16724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2126975" y="814750"/>
              <a:ext cx="377687" cy="4174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3067569" y="757600"/>
              <a:ext cx="299624" cy="4708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1888152" y="635846"/>
              <a:ext cx="338215" cy="27829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217239" y="584087"/>
              <a:ext cx="338215" cy="27829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Arc 35"/>
            <p:cNvSpPr/>
            <p:nvPr/>
          </p:nvSpPr>
          <p:spPr>
            <a:xfrm rot="9762300">
              <a:off x="2357351" y="2125121"/>
              <a:ext cx="916776" cy="431725"/>
            </a:xfrm>
            <a:prstGeom prst="arc">
              <a:avLst/>
            </a:prstGeom>
            <a:ln w="762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Arc 36"/>
            <p:cNvSpPr/>
            <p:nvPr/>
          </p:nvSpPr>
          <p:spPr>
            <a:xfrm rot="9782433">
              <a:off x="2501264" y="1797137"/>
              <a:ext cx="881683" cy="490331"/>
            </a:xfrm>
            <a:prstGeom prst="arc">
              <a:avLst>
                <a:gd name="adj1" fmla="val 15520310"/>
                <a:gd name="adj2" fmla="val 0"/>
              </a:avLst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723822" y="500770"/>
            <a:ext cx="1667302" cy="2151197"/>
            <a:chOff x="1888152" y="584087"/>
            <a:chExt cx="1667302" cy="2151197"/>
          </a:xfrm>
        </p:grpSpPr>
        <p:sp>
          <p:nvSpPr>
            <p:cNvPr id="40" name="Oval 39"/>
            <p:cNvSpPr/>
            <p:nvPr/>
          </p:nvSpPr>
          <p:spPr>
            <a:xfrm>
              <a:off x="2126974" y="1184779"/>
              <a:ext cx="1401417" cy="1550505"/>
            </a:xfrm>
            <a:prstGeom prst="ellipse">
              <a:avLst/>
            </a:prstGeom>
            <a:gradFill flip="none" rotWithShape="1">
              <a:gsLst>
                <a:gs pos="0">
                  <a:srgbClr val="FF00FF">
                    <a:tint val="66000"/>
                    <a:satMod val="160000"/>
                  </a:srgbClr>
                </a:gs>
                <a:gs pos="50000">
                  <a:srgbClr val="FF00FF">
                    <a:tint val="44500"/>
                    <a:satMod val="160000"/>
                  </a:srgbClr>
                </a:gs>
                <a:gs pos="100000">
                  <a:srgbClr val="FF00FF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2504662" y="1591552"/>
              <a:ext cx="220028" cy="16724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2875309" y="1591552"/>
              <a:ext cx="220028" cy="16724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2126975" y="814750"/>
              <a:ext cx="377687" cy="4174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3067569" y="757600"/>
              <a:ext cx="299624" cy="4708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1888152" y="635846"/>
              <a:ext cx="338215" cy="27829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217239" y="584087"/>
              <a:ext cx="338215" cy="27829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9762300">
              <a:off x="2357351" y="2125121"/>
              <a:ext cx="916776" cy="431725"/>
            </a:xfrm>
            <a:prstGeom prst="arc">
              <a:avLst/>
            </a:prstGeom>
            <a:ln w="762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Arc 47"/>
            <p:cNvSpPr/>
            <p:nvPr/>
          </p:nvSpPr>
          <p:spPr>
            <a:xfrm rot="9782433">
              <a:off x="2501264" y="1797137"/>
              <a:ext cx="881683" cy="490331"/>
            </a:xfrm>
            <a:prstGeom prst="arc">
              <a:avLst>
                <a:gd name="adj1" fmla="val 15520310"/>
                <a:gd name="adj2" fmla="val 0"/>
              </a:avLst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9" name="Oval 48"/>
          <p:cNvSpPr/>
          <p:nvPr/>
        </p:nvSpPr>
        <p:spPr>
          <a:xfrm>
            <a:off x="7332606" y="2891776"/>
            <a:ext cx="526273" cy="3344152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rapezoid 49"/>
          <p:cNvSpPr/>
          <p:nvPr/>
        </p:nvSpPr>
        <p:spPr>
          <a:xfrm rot="15900744">
            <a:off x="8716140" y="1418657"/>
            <a:ext cx="2626600" cy="2171012"/>
          </a:xfrm>
          <a:prstGeom prst="trapezoid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rapezoid 51"/>
          <p:cNvSpPr/>
          <p:nvPr/>
        </p:nvSpPr>
        <p:spPr>
          <a:xfrm rot="5400000">
            <a:off x="8823886" y="3874120"/>
            <a:ext cx="2626600" cy="2171012"/>
          </a:xfrm>
          <a:prstGeom prst="trapezoid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284B03D-9683-4504-9D3D-61E5BF15E1CD}"/>
              </a:ext>
            </a:extLst>
          </p:cNvPr>
          <p:cNvGrpSpPr/>
          <p:nvPr/>
        </p:nvGrpSpPr>
        <p:grpSpPr>
          <a:xfrm>
            <a:off x="10631131" y="153226"/>
            <a:ext cx="2310850" cy="635867"/>
            <a:chOff x="10669655" y="193602"/>
            <a:chExt cx="2310850" cy="635867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A2296A5-ECDF-42D1-AE39-B4F2A9DDB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32965" y="193602"/>
              <a:ext cx="574192" cy="351390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7AA5E86-DEF1-4AC9-88C0-9E1740FFDDEF}"/>
                </a:ext>
              </a:extLst>
            </p:cNvPr>
            <p:cNvSpPr txBox="1"/>
            <p:nvPr/>
          </p:nvSpPr>
          <p:spPr>
            <a:xfrm>
              <a:off x="10669655" y="521692"/>
              <a:ext cx="23108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Gargarita curioasa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6336EB6C-BC36-4144-962D-5F3A28AE5DE1}"/>
              </a:ext>
            </a:extLst>
          </p:cNvPr>
          <p:cNvSpPr txBox="1"/>
          <p:nvPr/>
        </p:nvSpPr>
        <p:spPr>
          <a:xfrm>
            <a:off x="0" y="0"/>
            <a:ext cx="8796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Decupeaza</a:t>
            </a:r>
            <a:r>
              <a:rPr lang="en-US" sz="2800" b="1" dirty="0"/>
              <a:t> </a:t>
            </a:r>
            <a:r>
              <a:rPr lang="en-US" sz="2800" b="1" dirty="0" err="1"/>
              <a:t>si</a:t>
            </a:r>
            <a:r>
              <a:rPr lang="en-US" sz="2800" b="1" dirty="0"/>
              <a:t> </a:t>
            </a:r>
            <a:r>
              <a:rPr lang="en-US" sz="2800" b="1" dirty="0" err="1"/>
              <a:t>lipeste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54766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47681"/>
            <a:ext cx="725556" cy="168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0629898" y="176038"/>
            <a:ext cx="2310850" cy="648013"/>
            <a:chOff x="10629898" y="176038"/>
            <a:chExt cx="2310850" cy="64801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80783" y="176038"/>
              <a:ext cx="574192" cy="35139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0629898" y="516274"/>
              <a:ext cx="23108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Gargarita curioasa</a:t>
              </a:r>
            </a:p>
          </p:txBody>
        </p:sp>
      </p:grpSp>
      <p:sp>
        <p:nvSpPr>
          <p:cNvPr id="12" name="AutoShape 4" descr="Drawing a cartoon soccer ball | Circle time games, Soccer ball, Ball dra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0" y="1186543"/>
            <a:ext cx="12192000" cy="326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0" y="2727022"/>
            <a:ext cx="12192000" cy="326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0" y="3102035"/>
            <a:ext cx="12192000" cy="326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0" y="4642514"/>
            <a:ext cx="12192000" cy="326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0" y="5009231"/>
            <a:ext cx="12192000" cy="326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0" y="6549710"/>
            <a:ext cx="12192000" cy="326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 rot="10800000">
            <a:off x="2198914" y="1577808"/>
            <a:ext cx="8534400" cy="904242"/>
          </a:xfrm>
          <a:custGeom>
            <a:avLst/>
            <a:gdLst>
              <a:gd name="connsiteX0" fmla="*/ 0 w 9673140"/>
              <a:gd name="connsiteY0" fmla="*/ 566678 h 904242"/>
              <a:gd name="connsiteX1" fmla="*/ 609600 w 9673140"/>
              <a:gd name="connsiteY1" fmla="*/ 76821 h 904242"/>
              <a:gd name="connsiteX2" fmla="*/ 1415143 w 9673140"/>
              <a:gd name="connsiteY2" fmla="*/ 675535 h 904242"/>
              <a:gd name="connsiteX3" fmla="*/ 2231572 w 9673140"/>
              <a:gd name="connsiteY3" fmla="*/ 55049 h 904242"/>
              <a:gd name="connsiteX4" fmla="*/ 3015343 w 9673140"/>
              <a:gd name="connsiteY4" fmla="*/ 773506 h 904242"/>
              <a:gd name="connsiteX5" fmla="*/ 3679372 w 9673140"/>
              <a:gd name="connsiteY5" fmla="*/ 44163 h 904242"/>
              <a:gd name="connsiteX6" fmla="*/ 4572000 w 9673140"/>
              <a:gd name="connsiteY6" fmla="*/ 827935 h 904242"/>
              <a:gd name="connsiteX7" fmla="*/ 5442857 w 9673140"/>
              <a:gd name="connsiteY7" fmla="*/ 87706 h 904242"/>
              <a:gd name="connsiteX8" fmla="*/ 6193972 w 9673140"/>
              <a:gd name="connsiteY8" fmla="*/ 751735 h 904242"/>
              <a:gd name="connsiteX9" fmla="*/ 7184572 w 9673140"/>
              <a:gd name="connsiteY9" fmla="*/ 621 h 904242"/>
              <a:gd name="connsiteX10" fmla="*/ 7859486 w 9673140"/>
              <a:gd name="connsiteY10" fmla="*/ 904135 h 904242"/>
              <a:gd name="connsiteX11" fmla="*/ 8643257 w 9673140"/>
              <a:gd name="connsiteY11" fmla="*/ 65935 h 904242"/>
              <a:gd name="connsiteX12" fmla="*/ 9579429 w 9673140"/>
              <a:gd name="connsiteY12" fmla="*/ 719078 h 904242"/>
              <a:gd name="connsiteX13" fmla="*/ 9590315 w 9673140"/>
              <a:gd name="connsiteY13" fmla="*/ 729963 h 90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673140" h="904242">
                <a:moveTo>
                  <a:pt x="0" y="566678"/>
                </a:moveTo>
                <a:cubicBezTo>
                  <a:pt x="186871" y="312678"/>
                  <a:pt x="373743" y="58678"/>
                  <a:pt x="609600" y="76821"/>
                </a:cubicBezTo>
                <a:cubicBezTo>
                  <a:pt x="845457" y="94964"/>
                  <a:pt x="1144814" y="679164"/>
                  <a:pt x="1415143" y="675535"/>
                </a:cubicBezTo>
                <a:cubicBezTo>
                  <a:pt x="1685472" y="671906"/>
                  <a:pt x="1964872" y="38721"/>
                  <a:pt x="2231572" y="55049"/>
                </a:cubicBezTo>
                <a:cubicBezTo>
                  <a:pt x="2498272" y="71377"/>
                  <a:pt x="2774043" y="775320"/>
                  <a:pt x="3015343" y="773506"/>
                </a:cubicBezTo>
                <a:cubicBezTo>
                  <a:pt x="3256643" y="771692"/>
                  <a:pt x="3419929" y="35091"/>
                  <a:pt x="3679372" y="44163"/>
                </a:cubicBezTo>
                <a:cubicBezTo>
                  <a:pt x="3938815" y="53234"/>
                  <a:pt x="4278086" y="820678"/>
                  <a:pt x="4572000" y="827935"/>
                </a:cubicBezTo>
                <a:cubicBezTo>
                  <a:pt x="4865914" y="835192"/>
                  <a:pt x="5172528" y="100406"/>
                  <a:pt x="5442857" y="87706"/>
                </a:cubicBezTo>
                <a:cubicBezTo>
                  <a:pt x="5713186" y="75006"/>
                  <a:pt x="5903686" y="766249"/>
                  <a:pt x="6193972" y="751735"/>
                </a:cubicBezTo>
                <a:cubicBezTo>
                  <a:pt x="6484258" y="737221"/>
                  <a:pt x="6906986" y="-24779"/>
                  <a:pt x="7184572" y="621"/>
                </a:cubicBezTo>
                <a:cubicBezTo>
                  <a:pt x="7462158" y="26021"/>
                  <a:pt x="7616372" y="893249"/>
                  <a:pt x="7859486" y="904135"/>
                </a:cubicBezTo>
                <a:cubicBezTo>
                  <a:pt x="8102600" y="915021"/>
                  <a:pt x="8356600" y="96778"/>
                  <a:pt x="8643257" y="65935"/>
                </a:cubicBezTo>
                <a:cubicBezTo>
                  <a:pt x="8929914" y="35092"/>
                  <a:pt x="9579429" y="719078"/>
                  <a:pt x="9579429" y="719078"/>
                </a:cubicBezTo>
                <a:cubicBezTo>
                  <a:pt x="9737272" y="829749"/>
                  <a:pt x="9663793" y="779856"/>
                  <a:pt x="9590315" y="729963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231571" y="3363686"/>
            <a:ext cx="8501743" cy="1077711"/>
          </a:xfrm>
          <a:custGeom>
            <a:avLst/>
            <a:gdLst>
              <a:gd name="connsiteX0" fmla="*/ 0 w 9677400"/>
              <a:gd name="connsiteY0" fmla="*/ 185057 h 1077711"/>
              <a:gd name="connsiteX1" fmla="*/ 609600 w 9677400"/>
              <a:gd name="connsiteY1" fmla="*/ 1077685 h 1077711"/>
              <a:gd name="connsiteX2" fmla="*/ 1796143 w 9677400"/>
              <a:gd name="connsiteY2" fmla="*/ 185057 h 1077711"/>
              <a:gd name="connsiteX3" fmla="*/ 3189515 w 9677400"/>
              <a:gd name="connsiteY3" fmla="*/ 1077685 h 1077711"/>
              <a:gd name="connsiteX4" fmla="*/ 4310743 w 9677400"/>
              <a:gd name="connsiteY4" fmla="*/ 217714 h 1077711"/>
              <a:gd name="connsiteX5" fmla="*/ 5693229 w 9677400"/>
              <a:gd name="connsiteY5" fmla="*/ 968828 h 1077711"/>
              <a:gd name="connsiteX6" fmla="*/ 6988629 w 9677400"/>
              <a:gd name="connsiteY6" fmla="*/ 195943 h 1077711"/>
              <a:gd name="connsiteX7" fmla="*/ 8392886 w 9677400"/>
              <a:gd name="connsiteY7" fmla="*/ 1045028 h 1077711"/>
              <a:gd name="connsiteX8" fmla="*/ 9677400 w 9677400"/>
              <a:gd name="connsiteY8" fmla="*/ 0 h 1077711"/>
              <a:gd name="connsiteX9" fmla="*/ 9677400 w 9677400"/>
              <a:gd name="connsiteY9" fmla="*/ 0 h 107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77400" h="1077711">
                <a:moveTo>
                  <a:pt x="0" y="185057"/>
                </a:moveTo>
                <a:cubicBezTo>
                  <a:pt x="155121" y="631371"/>
                  <a:pt x="310243" y="1077685"/>
                  <a:pt x="609600" y="1077685"/>
                </a:cubicBezTo>
                <a:cubicBezTo>
                  <a:pt x="908957" y="1077685"/>
                  <a:pt x="1366157" y="185057"/>
                  <a:pt x="1796143" y="185057"/>
                </a:cubicBezTo>
                <a:cubicBezTo>
                  <a:pt x="2226129" y="185057"/>
                  <a:pt x="2770415" y="1072242"/>
                  <a:pt x="3189515" y="1077685"/>
                </a:cubicBezTo>
                <a:cubicBezTo>
                  <a:pt x="3608615" y="1083128"/>
                  <a:pt x="3893457" y="235857"/>
                  <a:pt x="4310743" y="217714"/>
                </a:cubicBezTo>
                <a:cubicBezTo>
                  <a:pt x="4728029" y="199571"/>
                  <a:pt x="5246915" y="972457"/>
                  <a:pt x="5693229" y="968828"/>
                </a:cubicBezTo>
                <a:cubicBezTo>
                  <a:pt x="6139543" y="965200"/>
                  <a:pt x="6538686" y="183243"/>
                  <a:pt x="6988629" y="195943"/>
                </a:cubicBezTo>
                <a:cubicBezTo>
                  <a:pt x="7438572" y="208643"/>
                  <a:pt x="7944758" y="1077685"/>
                  <a:pt x="8392886" y="1045028"/>
                </a:cubicBezTo>
                <a:cubicBezTo>
                  <a:pt x="8841014" y="1012371"/>
                  <a:pt x="9677400" y="0"/>
                  <a:pt x="9677400" y="0"/>
                </a:cubicBezTo>
                <a:lnTo>
                  <a:pt x="9677400" y="0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785257" y="5116285"/>
            <a:ext cx="9187543" cy="1415144"/>
          </a:xfrm>
          <a:custGeom>
            <a:avLst/>
            <a:gdLst>
              <a:gd name="connsiteX0" fmla="*/ 0 w 9987573"/>
              <a:gd name="connsiteY0" fmla="*/ 1415144 h 1415144"/>
              <a:gd name="connsiteX1" fmla="*/ 947057 w 9987573"/>
              <a:gd name="connsiteY1" fmla="*/ 130629 h 1415144"/>
              <a:gd name="connsiteX2" fmla="*/ 2536372 w 9987573"/>
              <a:gd name="connsiteY2" fmla="*/ 1349829 h 1415144"/>
              <a:gd name="connsiteX3" fmla="*/ 3178629 w 9987573"/>
              <a:gd name="connsiteY3" fmla="*/ 163286 h 1415144"/>
              <a:gd name="connsiteX4" fmla="*/ 4931229 w 9987573"/>
              <a:gd name="connsiteY4" fmla="*/ 1382486 h 1415144"/>
              <a:gd name="connsiteX5" fmla="*/ 5987143 w 9987573"/>
              <a:gd name="connsiteY5" fmla="*/ 32658 h 1415144"/>
              <a:gd name="connsiteX6" fmla="*/ 7532914 w 9987573"/>
              <a:gd name="connsiteY6" fmla="*/ 1262744 h 1415144"/>
              <a:gd name="connsiteX7" fmla="*/ 8599714 w 9987573"/>
              <a:gd name="connsiteY7" fmla="*/ 1 h 1415144"/>
              <a:gd name="connsiteX8" fmla="*/ 9862457 w 9987573"/>
              <a:gd name="connsiteY8" fmla="*/ 1251858 h 1415144"/>
              <a:gd name="connsiteX9" fmla="*/ 9873343 w 9987573"/>
              <a:gd name="connsiteY9" fmla="*/ 1251858 h 141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87573" h="1415144">
                <a:moveTo>
                  <a:pt x="0" y="1415144"/>
                </a:moveTo>
                <a:cubicBezTo>
                  <a:pt x="262164" y="778329"/>
                  <a:pt x="524329" y="141515"/>
                  <a:pt x="947057" y="130629"/>
                </a:cubicBezTo>
                <a:cubicBezTo>
                  <a:pt x="1369785" y="119743"/>
                  <a:pt x="2164443" y="1344386"/>
                  <a:pt x="2536372" y="1349829"/>
                </a:cubicBezTo>
                <a:cubicBezTo>
                  <a:pt x="2908301" y="1355272"/>
                  <a:pt x="2779486" y="157843"/>
                  <a:pt x="3178629" y="163286"/>
                </a:cubicBezTo>
                <a:cubicBezTo>
                  <a:pt x="3577772" y="168729"/>
                  <a:pt x="4463143" y="1404257"/>
                  <a:pt x="4931229" y="1382486"/>
                </a:cubicBezTo>
                <a:cubicBezTo>
                  <a:pt x="5399315" y="1360715"/>
                  <a:pt x="5553529" y="52615"/>
                  <a:pt x="5987143" y="32658"/>
                </a:cubicBezTo>
                <a:cubicBezTo>
                  <a:pt x="6420757" y="12701"/>
                  <a:pt x="7097486" y="1268187"/>
                  <a:pt x="7532914" y="1262744"/>
                </a:cubicBezTo>
                <a:cubicBezTo>
                  <a:pt x="7968342" y="1257301"/>
                  <a:pt x="8211457" y="1815"/>
                  <a:pt x="8599714" y="1"/>
                </a:cubicBezTo>
                <a:cubicBezTo>
                  <a:pt x="8987971" y="-1813"/>
                  <a:pt x="9862457" y="1251858"/>
                  <a:pt x="9862457" y="1251858"/>
                </a:cubicBezTo>
                <a:cubicBezTo>
                  <a:pt x="10074729" y="1460501"/>
                  <a:pt x="9974036" y="1356179"/>
                  <a:pt x="9873343" y="1251858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148" y="751159"/>
            <a:ext cx="1725007" cy="203240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570" y="2575705"/>
            <a:ext cx="1725007" cy="203240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704" y="4441397"/>
            <a:ext cx="1725007" cy="2032409"/>
          </a:xfrm>
          <a:prstGeom prst="rect">
            <a:avLst/>
          </a:prstGeom>
        </p:spPr>
      </p:pic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8B59716A-448F-46F7-ADD6-2DEB1E2C38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7975" y="670162"/>
            <a:ext cx="1958925" cy="2211619"/>
          </a:xfrm>
          <a:prstGeom prst="rect">
            <a:avLst/>
          </a:prstGeom>
        </p:spPr>
      </p:pic>
      <p:pic>
        <p:nvPicPr>
          <p:cNvPr id="24" name="Picture 23" descr="Background pattern&#10;&#10;Description automatically generated">
            <a:extLst>
              <a:ext uri="{FF2B5EF4-FFF2-40B4-BE49-F238E27FC236}">
                <a16:creationId xmlns:a16="http://schemas.microsoft.com/office/drawing/2014/main" id="{6F8991F2-BC65-4D14-AA09-3F75411960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575" y="2498640"/>
            <a:ext cx="1958925" cy="2211619"/>
          </a:xfrm>
          <a:prstGeom prst="rect">
            <a:avLst/>
          </a:prstGeom>
        </p:spPr>
      </p:pic>
      <p:pic>
        <p:nvPicPr>
          <p:cNvPr id="25" name="Picture 24" descr="Background pattern&#10;&#10;Description automatically generated">
            <a:extLst>
              <a:ext uri="{FF2B5EF4-FFF2-40B4-BE49-F238E27FC236}">
                <a16:creationId xmlns:a16="http://schemas.microsoft.com/office/drawing/2014/main" id="{28F4ACC7-D294-446F-AD26-FB0244EE1F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6877" y="4564027"/>
            <a:ext cx="1958925" cy="221161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1966B14-EF92-4876-AD4F-6C7373BE3D78}"/>
              </a:ext>
            </a:extLst>
          </p:cNvPr>
          <p:cNvSpPr txBox="1"/>
          <p:nvPr/>
        </p:nvSpPr>
        <p:spPr>
          <a:xfrm>
            <a:off x="0" y="0"/>
            <a:ext cx="8796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Grafisme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75818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47681"/>
            <a:ext cx="725556" cy="168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5" y="448355"/>
            <a:ext cx="9982200" cy="56149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F62CDC-559F-4798-A9C8-911C751B51E6}"/>
              </a:ext>
            </a:extLst>
          </p:cNvPr>
          <p:cNvSpPr txBox="1"/>
          <p:nvPr/>
        </p:nvSpPr>
        <p:spPr>
          <a:xfrm>
            <a:off x="0" y="0"/>
            <a:ext cx="8796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Grafisme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64597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89452" y="6599583"/>
            <a:ext cx="815009" cy="258417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689425" y="917200"/>
            <a:ext cx="10361680" cy="4464672"/>
          </a:xfrm>
          <a:prstGeom prst="flowChartProcess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0783" y="176038"/>
            <a:ext cx="574192" cy="3513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69655" y="521692"/>
            <a:ext cx="2310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Gargarita curioasa</a:t>
            </a:r>
          </a:p>
        </p:txBody>
      </p:sp>
      <p:sp>
        <p:nvSpPr>
          <p:cNvPr id="3" name="AutoShape 2" descr="Kittens Clipart Transparent Background - Cartoon Cats Transparent ..."/>
          <p:cNvSpPr>
            <a:spLocks noChangeAspect="1" noChangeArrowheads="1"/>
          </p:cNvSpPr>
          <p:nvPr/>
        </p:nvSpPr>
        <p:spPr bwMode="auto">
          <a:xfrm>
            <a:off x="537025" y="307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utoShape 22" descr="Squirrel Cartoon Transparent PNG Clip Art Image | Gallery ..."/>
          <p:cNvSpPr>
            <a:spLocks noChangeAspect="1" noChangeArrowheads="1"/>
          </p:cNvSpPr>
          <p:nvPr/>
        </p:nvSpPr>
        <p:spPr bwMode="auto">
          <a:xfrm>
            <a:off x="689425" y="4600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utoShape 62" descr="Squirrel Cartoon PNG Clipart | Gallery Yopriceville - High ..."/>
          <p:cNvSpPr>
            <a:spLocks noChangeAspect="1" noChangeArrowheads="1"/>
          </p:cNvSpPr>
          <p:nvPr/>
        </p:nvSpPr>
        <p:spPr bwMode="auto">
          <a:xfrm>
            <a:off x="841825" y="6124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utoShape 8" descr="Blue Bird Cartoon Transparent PNG Image | Gallery Yopriceville ..."/>
          <p:cNvSpPr>
            <a:spLocks noChangeAspect="1" noChangeArrowheads="1"/>
          </p:cNvSpPr>
          <p:nvPr/>
        </p:nvSpPr>
        <p:spPr bwMode="auto">
          <a:xfrm>
            <a:off x="994225" y="7648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18815" y="5760283"/>
            <a:ext cx="609132" cy="682815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841933" y="5806933"/>
            <a:ext cx="609132" cy="682815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236962" y="5769139"/>
            <a:ext cx="609132" cy="682815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765" y="2473020"/>
            <a:ext cx="2666510" cy="26665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418" y="5591814"/>
            <a:ext cx="926672" cy="9266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19" y="1890801"/>
            <a:ext cx="816935" cy="116443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462" y="1174488"/>
            <a:ext cx="816935" cy="116443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06" y="4055631"/>
            <a:ext cx="816935" cy="116443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326" y="2005880"/>
            <a:ext cx="816935" cy="116443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58" y="2837454"/>
            <a:ext cx="1290484" cy="183942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C6BB5FA-F73D-4AAD-A25E-91CB82475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058" y="3149536"/>
            <a:ext cx="926672" cy="92667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95EC285-DF25-4838-8AF8-CDB2959D3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05" y="1145800"/>
            <a:ext cx="1691653" cy="169165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68C866F-8439-4888-830E-4123D062F8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740" y="3484656"/>
            <a:ext cx="1440018" cy="1440018"/>
          </a:xfrm>
          <a:prstGeom prst="rect">
            <a:avLst/>
          </a:prstGeom>
        </p:spPr>
      </p:pic>
      <p:pic>
        <p:nvPicPr>
          <p:cNvPr id="38" name="Picture 37" descr="Background pattern&#10;&#10;Description automatically generated">
            <a:extLst>
              <a:ext uri="{FF2B5EF4-FFF2-40B4-BE49-F238E27FC236}">
                <a16:creationId xmlns:a16="http://schemas.microsoft.com/office/drawing/2014/main" id="{D8C62869-5E41-4559-9513-FB94BE4C80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57778" y="812413"/>
            <a:ext cx="1712043" cy="1932890"/>
          </a:xfrm>
          <a:prstGeom prst="rect">
            <a:avLst/>
          </a:prstGeom>
        </p:spPr>
      </p:pic>
      <p:pic>
        <p:nvPicPr>
          <p:cNvPr id="39" name="Picture 38" descr="Background pattern&#10;&#10;Description automatically generated">
            <a:extLst>
              <a:ext uri="{FF2B5EF4-FFF2-40B4-BE49-F238E27FC236}">
                <a16:creationId xmlns:a16="http://schemas.microsoft.com/office/drawing/2014/main" id="{47AC1E8A-688E-46D2-8314-85B1EEBDAF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74390" y="841000"/>
            <a:ext cx="1958925" cy="2211619"/>
          </a:xfrm>
          <a:prstGeom prst="rect">
            <a:avLst/>
          </a:prstGeom>
        </p:spPr>
      </p:pic>
      <p:pic>
        <p:nvPicPr>
          <p:cNvPr id="40" name="Picture 39" descr="Background pattern&#10;&#10;Description automatically generated">
            <a:extLst>
              <a:ext uri="{FF2B5EF4-FFF2-40B4-BE49-F238E27FC236}">
                <a16:creationId xmlns:a16="http://schemas.microsoft.com/office/drawing/2014/main" id="{F69204EC-76C9-44AD-8B58-085E2D0E96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2230" y="5500950"/>
            <a:ext cx="1003380" cy="1132812"/>
          </a:xfrm>
          <a:prstGeom prst="rect">
            <a:avLst/>
          </a:prstGeom>
        </p:spPr>
      </p:pic>
      <p:pic>
        <p:nvPicPr>
          <p:cNvPr id="41" name="Picture 40" descr="Background pattern&#10;&#10;Description automatically generated">
            <a:extLst>
              <a:ext uri="{FF2B5EF4-FFF2-40B4-BE49-F238E27FC236}">
                <a16:creationId xmlns:a16="http://schemas.microsoft.com/office/drawing/2014/main" id="{F5CA8455-04C2-42AE-881D-C57E7477DA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7772" y="4055631"/>
            <a:ext cx="1003380" cy="11328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5C8CE3-D424-4BB6-BC13-EB066ED1BE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197" y="1268554"/>
            <a:ext cx="1947123" cy="238874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F1EC6CD-3BEA-4F4F-AE9E-F93A4F3AA8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853" y="5591814"/>
            <a:ext cx="926671" cy="113684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CE19E50-E8CB-4D66-8892-A24C01605B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03304" y="4154042"/>
            <a:ext cx="926671" cy="113684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F9F143-AD4E-4C0E-B6C4-5011FC8B08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57180" y="3612872"/>
            <a:ext cx="926671" cy="113684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298A62E-FA20-44EE-9FF4-0D3E52E271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2175" y="2756982"/>
            <a:ext cx="926671" cy="113684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7206EA7-0CB4-47CA-9814-9F55004CC5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873" y="4147250"/>
            <a:ext cx="816935" cy="1164437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DA21F57C-7084-486F-AE47-C585F6888DD1}"/>
              </a:ext>
            </a:extLst>
          </p:cNvPr>
          <p:cNvSpPr txBox="1"/>
          <p:nvPr/>
        </p:nvSpPr>
        <p:spPr>
          <a:xfrm>
            <a:off x="0" y="0"/>
            <a:ext cx="8796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Cati</a:t>
            </a:r>
            <a:r>
              <a:rPr lang="en-US" sz="2800" b="1" dirty="0"/>
              <a:t> </a:t>
            </a:r>
            <a:r>
              <a:rPr lang="en-US" sz="2800" b="1" dirty="0" err="1"/>
              <a:t>fluturi</a:t>
            </a:r>
            <a:r>
              <a:rPr lang="en-US" sz="2800" b="1" dirty="0"/>
              <a:t> sunt?</a:t>
            </a:r>
          </a:p>
        </p:txBody>
      </p:sp>
    </p:spTree>
    <p:extLst>
      <p:ext uri="{BB962C8B-B14F-4D97-AF65-F5344CB8AC3E}">
        <p14:creationId xmlns:p14="http://schemas.microsoft.com/office/powerpoint/2010/main" val="2189206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5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27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2421B7C-AB79-417B-BC0B-47EDEB7F6521}"/>
              </a:ext>
            </a:extLst>
          </p:cNvPr>
          <p:cNvGrpSpPr/>
          <p:nvPr/>
        </p:nvGrpSpPr>
        <p:grpSpPr>
          <a:xfrm>
            <a:off x="10693235" y="6164466"/>
            <a:ext cx="2310850" cy="644567"/>
            <a:chOff x="10669655" y="184902"/>
            <a:chExt cx="2310850" cy="644567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8C6B54E-5FC5-497C-A521-224B65C3A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32965" y="184902"/>
              <a:ext cx="574192" cy="35139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7784EB3-011D-45D1-B923-D3FB84F4E0C0}"/>
                </a:ext>
              </a:extLst>
            </p:cNvPr>
            <p:cNvSpPr txBox="1"/>
            <p:nvPr/>
          </p:nvSpPr>
          <p:spPr>
            <a:xfrm>
              <a:off x="10669655" y="521692"/>
              <a:ext cx="23108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Gargarita curioasa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F3EC34E-B4C8-4C24-8020-36BBD06605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763" y="288485"/>
            <a:ext cx="6798260" cy="64525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3C4F803-8168-424F-A1FB-F63917B33D20}"/>
              </a:ext>
            </a:extLst>
          </p:cNvPr>
          <p:cNvSpPr txBox="1"/>
          <p:nvPr/>
        </p:nvSpPr>
        <p:spPr>
          <a:xfrm>
            <a:off x="0" y="0"/>
            <a:ext cx="8796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Picteaza</a:t>
            </a:r>
            <a:r>
              <a:rPr lang="en-US" sz="2800" b="1" dirty="0"/>
              <a:t> cu </a:t>
            </a:r>
            <a:r>
              <a:rPr lang="en-US" sz="2800" b="1" dirty="0" err="1"/>
              <a:t>degetelele</a:t>
            </a:r>
            <a:endParaRPr lang="en-US" sz="2800" b="1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9DED068-4594-47BE-9DDF-465E0E72F98A}"/>
              </a:ext>
            </a:extLst>
          </p:cNvPr>
          <p:cNvSpPr/>
          <p:nvPr/>
        </p:nvSpPr>
        <p:spPr>
          <a:xfrm>
            <a:off x="7005264" y="3103923"/>
            <a:ext cx="369869" cy="38425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4387AAA-A4F7-41B3-A0B8-6F4B68FEC87B}"/>
              </a:ext>
            </a:extLst>
          </p:cNvPr>
          <p:cNvSpPr/>
          <p:nvPr/>
        </p:nvSpPr>
        <p:spPr>
          <a:xfrm>
            <a:off x="6764430" y="2717837"/>
            <a:ext cx="369869" cy="38425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9B39300-C3E1-4009-80B9-854CD340CE8B}"/>
              </a:ext>
            </a:extLst>
          </p:cNvPr>
          <p:cNvSpPr/>
          <p:nvPr/>
        </p:nvSpPr>
        <p:spPr>
          <a:xfrm>
            <a:off x="4213214" y="3296052"/>
            <a:ext cx="369869" cy="38425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9986235-639A-4266-B1B2-4C6E28ADD46B}"/>
              </a:ext>
            </a:extLst>
          </p:cNvPr>
          <p:cNvSpPr/>
          <p:nvPr/>
        </p:nvSpPr>
        <p:spPr>
          <a:xfrm>
            <a:off x="5394813" y="3420888"/>
            <a:ext cx="369869" cy="38425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2170918-2AC9-437A-9B03-68A8AC2FB16F}"/>
              </a:ext>
            </a:extLst>
          </p:cNvPr>
          <p:cNvSpPr/>
          <p:nvPr/>
        </p:nvSpPr>
        <p:spPr>
          <a:xfrm>
            <a:off x="5461024" y="3994528"/>
            <a:ext cx="369869" cy="38425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4A4980-823C-4AA7-8BF2-277818359911}"/>
              </a:ext>
            </a:extLst>
          </p:cNvPr>
          <p:cNvSpPr/>
          <p:nvPr/>
        </p:nvSpPr>
        <p:spPr>
          <a:xfrm>
            <a:off x="5579747" y="4503329"/>
            <a:ext cx="369869" cy="38425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31BEA5C-F9F7-42BE-8DD0-3F925E940BDC}"/>
              </a:ext>
            </a:extLst>
          </p:cNvPr>
          <p:cNvSpPr/>
          <p:nvPr/>
        </p:nvSpPr>
        <p:spPr>
          <a:xfrm>
            <a:off x="5764681" y="4983943"/>
            <a:ext cx="369869" cy="38425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1C0A7C1-4F4F-4C25-B483-88D90055339D}"/>
              </a:ext>
            </a:extLst>
          </p:cNvPr>
          <p:cNvSpPr/>
          <p:nvPr/>
        </p:nvSpPr>
        <p:spPr>
          <a:xfrm>
            <a:off x="5985789" y="5368201"/>
            <a:ext cx="369869" cy="38425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9DF301F-23FE-4DD3-8D87-7D27FC3D8DA0}"/>
              </a:ext>
            </a:extLst>
          </p:cNvPr>
          <p:cNvSpPr/>
          <p:nvPr/>
        </p:nvSpPr>
        <p:spPr>
          <a:xfrm>
            <a:off x="6283739" y="5752459"/>
            <a:ext cx="369869" cy="38425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59C5D2E-9576-405B-B226-754F997BCE09}"/>
              </a:ext>
            </a:extLst>
          </p:cNvPr>
          <p:cNvSpPr/>
          <p:nvPr/>
        </p:nvSpPr>
        <p:spPr>
          <a:xfrm>
            <a:off x="6747049" y="6136717"/>
            <a:ext cx="369869" cy="38425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85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C3084471-E7D4-44DB-8B04-9A739E20E5AF}"/>
              </a:ext>
            </a:extLst>
          </p:cNvPr>
          <p:cNvSpPr/>
          <p:nvPr/>
        </p:nvSpPr>
        <p:spPr>
          <a:xfrm>
            <a:off x="89452" y="6599583"/>
            <a:ext cx="815009" cy="258417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0C1892A-0386-4CF7-86FE-50D3B54C528D}"/>
              </a:ext>
            </a:extLst>
          </p:cNvPr>
          <p:cNvGraphicFramePr/>
          <p:nvPr/>
        </p:nvGraphicFramePr>
        <p:xfrm>
          <a:off x="0" y="226031"/>
          <a:ext cx="11825555" cy="6287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A4D68667-64C8-4840-9CDA-20402F975DF2}"/>
              </a:ext>
            </a:extLst>
          </p:cNvPr>
          <p:cNvSpPr/>
          <p:nvPr/>
        </p:nvSpPr>
        <p:spPr>
          <a:xfrm>
            <a:off x="7541124" y="4198557"/>
            <a:ext cx="2661114" cy="2835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Fluture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8AF3B2-79F7-4243-855F-7DF3F58ED232}"/>
              </a:ext>
            </a:extLst>
          </p:cNvPr>
          <p:cNvSpPr/>
          <p:nvPr/>
        </p:nvSpPr>
        <p:spPr>
          <a:xfrm>
            <a:off x="7515438" y="380038"/>
            <a:ext cx="2395699" cy="2873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Pupa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C40E95-14C8-4686-A65F-0D1E7D0AA1BF}"/>
              </a:ext>
            </a:extLst>
          </p:cNvPr>
          <p:cNvSpPr/>
          <p:nvPr/>
        </p:nvSpPr>
        <p:spPr>
          <a:xfrm>
            <a:off x="2612953" y="344184"/>
            <a:ext cx="2395699" cy="2873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Omida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67E7A8-A097-4274-986E-05470358C322}"/>
              </a:ext>
            </a:extLst>
          </p:cNvPr>
          <p:cNvSpPr/>
          <p:nvPr/>
        </p:nvSpPr>
        <p:spPr>
          <a:xfrm>
            <a:off x="2587266" y="4163925"/>
            <a:ext cx="2395699" cy="2873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Oua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1C95DE-4CC0-42B6-A532-EFCC46509605}"/>
              </a:ext>
            </a:extLst>
          </p:cNvPr>
          <p:cNvSpPr txBox="1"/>
          <p:nvPr/>
        </p:nvSpPr>
        <p:spPr>
          <a:xfrm>
            <a:off x="4763838" y="2799471"/>
            <a:ext cx="2664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Ciclul</a:t>
            </a:r>
            <a:r>
              <a:rPr lang="en-US" sz="2800" b="1" dirty="0"/>
              <a:t> de </a:t>
            </a:r>
            <a:r>
              <a:rPr lang="en-US" sz="2800" b="1" dirty="0" err="1"/>
              <a:t>viata</a:t>
            </a:r>
            <a:r>
              <a:rPr lang="en-US" sz="2800" b="1" dirty="0"/>
              <a:t> </a:t>
            </a:r>
          </a:p>
          <a:p>
            <a:pPr algn="ctr"/>
            <a:r>
              <a:rPr lang="en-US" sz="2800" b="1" dirty="0"/>
              <a:t>-FLUTURE-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2E18FC-32BC-4030-8661-AAE49E097B48}"/>
              </a:ext>
            </a:extLst>
          </p:cNvPr>
          <p:cNvSpPr/>
          <p:nvPr/>
        </p:nvSpPr>
        <p:spPr>
          <a:xfrm>
            <a:off x="2612953" y="791110"/>
            <a:ext cx="2370012" cy="159801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EEA9F41-CD12-475B-90A5-0F9D6A09083A}"/>
              </a:ext>
            </a:extLst>
          </p:cNvPr>
          <p:cNvSpPr/>
          <p:nvPr/>
        </p:nvSpPr>
        <p:spPr>
          <a:xfrm>
            <a:off x="7541125" y="783489"/>
            <a:ext cx="2370012" cy="159801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DB48EA-65E1-420C-ABDD-6F499B68F634}"/>
              </a:ext>
            </a:extLst>
          </p:cNvPr>
          <p:cNvSpPr/>
          <p:nvPr/>
        </p:nvSpPr>
        <p:spPr>
          <a:xfrm>
            <a:off x="7541124" y="4639709"/>
            <a:ext cx="2661113" cy="159801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AFA1616-101B-4AA2-A3B0-077E905792AA}"/>
              </a:ext>
            </a:extLst>
          </p:cNvPr>
          <p:cNvSpPr/>
          <p:nvPr/>
        </p:nvSpPr>
        <p:spPr>
          <a:xfrm>
            <a:off x="2587266" y="4639709"/>
            <a:ext cx="2422240" cy="159801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9AA7B27-437D-4DF6-9C8B-B95F97452FC7}"/>
              </a:ext>
            </a:extLst>
          </p:cNvPr>
          <p:cNvSpPr/>
          <p:nvPr/>
        </p:nvSpPr>
        <p:spPr>
          <a:xfrm>
            <a:off x="2438398" y="2101430"/>
            <a:ext cx="441789" cy="48802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368C5B7-8771-4F1B-864C-12CC57440A12}"/>
              </a:ext>
            </a:extLst>
          </p:cNvPr>
          <p:cNvSpPr/>
          <p:nvPr/>
        </p:nvSpPr>
        <p:spPr>
          <a:xfrm>
            <a:off x="7419598" y="2218577"/>
            <a:ext cx="441789" cy="48802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8EE1432-43D4-4EFE-A71B-7893CC0E3914}"/>
              </a:ext>
            </a:extLst>
          </p:cNvPr>
          <p:cNvSpPr/>
          <p:nvPr/>
        </p:nvSpPr>
        <p:spPr>
          <a:xfrm>
            <a:off x="7320229" y="5959822"/>
            <a:ext cx="441789" cy="48802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B3EED1A-DFD4-40C1-A737-8912ECA98974}"/>
              </a:ext>
            </a:extLst>
          </p:cNvPr>
          <p:cNvSpPr/>
          <p:nvPr/>
        </p:nvSpPr>
        <p:spPr>
          <a:xfrm>
            <a:off x="2392058" y="5947609"/>
            <a:ext cx="441789" cy="48802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829D1AB-776C-4922-9E90-D002E1844FE5}"/>
              </a:ext>
            </a:extLst>
          </p:cNvPr>
          <p:cNvSpPr/>
          <p:nvPr/>
        </p:nvSpPr>
        <p:spPr>
          <a:xfrm>
            <a:off x="3785115" y="1429351"/>
            <a:ext cx="441789" cy="488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A36DED3-81D3-4558-B335-18BCF38787B8}"/>
              </a:ext>
            </a:extLst>
          </p:cNvPr>
          <p:cNvSpPr/>
          <p:nvPr/>
        </p:nvSpPr>
        <p:spPr>
          <a:xfrm>
            <a:off x="7684051" y="1346105"/>
            <a:ext cx="441789" cy="488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991D54B-C1AB-44E3-991C-175C4F0A60C9}"/>
              </a:ext>
            </a:extLst>
          </p:cNvPr>
          <p:cNvSpPr/>
          <p:nvPr/>
        </p:nvSpPr>
        <p:spPr>
          <a:xfrm>
            <a:off x="7596772" y="5267883"/>
            <a:ext cx="441789" cy="488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D3A9961-B91A-45EE-81C2-A941C966DD3C}"/>
              </a:ext>
            </a:extLst>
          </p:cNvPr>
          <p:cNvSpPr/>
          <p:nvPr/>
        </p:nvSpPr>
        <p:spPr>
          <a:xfrm>
            <a:off x="3835519" y="5267882"/>
            <a:ext cx="441789" cy="488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B6BC3E-85EE-4C1A-8307-42ACED0CF7CD}"/>
              </a:ext>
            </a:extLst>
          </p:cNvPr>
          <p:cNvSpPr txBox="1"/>
          <p:nvPr/>
        </p:nvSpPr>
        <p:spPr>
          <a:xfrm>
            <a:off x="176320" y="227274"/>
            <a:ext cx="2016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Completeaza</a:t>
            </a:r>
            <a:r>
              <a:rPr lang="en-US" sz="2000" b="1" dirty="0"/>
              <a:t> </a:t>
            </a:r>
            <a:r>
              <a:rPr lang="en-US" sz="2000" b="1" dirty="0" err="1"/>
              <a:t>ciclul</a:t>
            </a:r>
            <a:r>
              <a:rPr lang="en-US" sz="2000" b="1" dirty="0"/>
              <a:t> de </a:t>
            </a:r>
            <a:r>
              <a:rPr lang="en-US" sz="2000" b="1" dirty="0" err="1"/>
              <a:t>viata</a:t>
            </a:r>
            <a:r>
              <a:rPr lang="en-US" sz="2000" b="1" dirty="0"/>
              <a:t> al </a:t>
            </a:r>
            <a:r>
              <a:rPr lang="en-US" sz="2000" b="1" dirty="0" err="1"/>
              <a:t>fluturelui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34780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Microsoft Office PowerPoint</Application>
  <PresentationFormat>Widescreen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Mihaela</dc:creator>
  <cp:lastModifiedBy>Duminica, Mihaela, Vodafone</cp:lastModifiedBy>
  <cp:revision>4</cp:revision>
  <dcterms:created xsi:type="dcterms:W3CDTF">2021-06-15T06:42:18Z</dcterms:created>
  <dcterms:modified xsi:type="dcterms:W3CDTF">2021-06-15T07:05:07Z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359f705-2ba0-454b-9cfc-6ce5bcaac040_Enabled">
    <vt:lpwstr>true</vt:lpwstr>
  </property>
  <property fmtid="{D5CDD505-2E9C-101B-9397-08002B2CF9AE}" pid="3" name="MSIP_Label_0359f705-2ba0-454b-9cfc-6ce5bcaac040_SetDate">
    <vt:lpwstr>2021-06-15T06:43:58Z</vt:lpwstr>
  </property>
  <property fmtid="{D5CDD505-2E9C-101B-9397-08002B2CF9AE}" pid="4" name="MSIP_Label_0359f705-2ba0-454b-9cfc-6ce5bcaac040_Method">
    <vt:lpwstr>Standard</vt:lpwstr>
  </property>
  <property fmtid="{D5CDD505-2E9C-101B-9397-08002B2CF9AE}" pid="5" name="MSIP_Label_0359f705-2ba0-454b-9cfc-6ce5bcaac040_Name">
    <vt:lpwstr>0359f705-2ba0-454b-9cfc-6ce5bcaac040</vt:lpwstr>
  </property>
  <property fmtid="{D5CDD505-2E9C-101B-9397-08002B2CF9AE}" pid="6" name="MSIP_Label_0359f705-2ba0-454b-9cfc-6ce5bcaac040_SiteId">
    <vt:lpwstr>68283f3b-8487-4c86-adb3-a5228f18b893</vt:lpwstr>
  </property>
  <property fmtid="{D5CDD505-2E9C-101B-9397-08002B2CF9AE}" pid="7" name="MSIP_Label_0359f705-2ba0-454b-9cfc-6ce5bcaac040_ActionId">
    <vt:lpwstr>6cbdf030-7975-43ae-bf1e-00007a25a0b0</vt:lpwstr>
  </property>
  <property fmtid="{D5CDD505-2E9C-101B-9397-08002B2CF9AE}" pid="8" name="MSIP_Label_0359f705-2ba0-454b-9cfc-6ce5bcaac040_ContentBits">
    <vt:lpwstr>2</vt:lpwstr>
  </property>
</Properties>
</file>