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00000"/>
    <a:srgbClr val="FEDFD6"/>
    <a:srgbClr val="FF7C80"/>
    <a:srgbClr val="5C9CD6"/>
    <a:srgbClr val="D8ACD7"/>
    <a:srgbClr val="B684B2"/>
    <a:srgbClr val="FF99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8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0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67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5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6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1065-1CF0-45F3-9C5F-0DC8248DA5D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0CDD-8173-495D-8B52-2BFD7FDD81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IPCMContentMarking" descr="{&quot;HashCode&quot;:-1699574231,&quot;Placement&quot;:&quot;Footer&quot;,&quot;Top&quot;:523.380066,&quot;Left&quot;:0.0,&quot;SlideWidth&quot;:960,&quot;SlideHeight&quot;:540}">
            <a:extLst>
              <a:ext uri="{FF2B5EF4-FFF2-40B4-BE49-F238E27FC236}">
                <a16:creationId xmlns:a16="http://schemas.microsoft.com/office/drawing/2014/main" id="{236187AE-037A-4460-A752-21DB6A9A8A01}"/>
              </a:ext>
            </a:extLst>
          </p:cNvPr>
          <p:cNvSpPr txBox="1"/>
          <p:nvPr userDrawn="1"/>
        </p:nvSpPr>
        <p:spPr>
          <a:xfrm>
            <a:off x="0" y="6646927"/>
            <a:ext cx="619703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C2 General</a:t>
            </a:r>
          </a:p>
        </p:txBody>
      </p:sp>
    </p:spTree>
    <p:extLst>
      <p:ext uri="{BB962C8B-B14F-4D97-AF65-F5344CB8AC3E}">
        <p14:creationId xmlns:p14="http://schemas.microsoft.com/office/powerpoint/2010/main" val="35340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ow to Recycle Old Crayons Into New 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55380" y="1312938"/>
            <a:ext cx="2983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Dragilor,</a:t>
            </a:r>
          </a:p>
          <a:p>
            <a:r>
              <a:rPr lang="en-US" b="1" dirty="0">
                <a:solidFill>
                  <a:schemeClr val="bg1"/>
                </a:solidFill>
              </a:rPr>
              <a:t>Din cauza unor probleme tehnice amanam prima zi a Gradinitei De Acasa pentru maine dimineata.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5243" y="160338"/>
            <a:ext cx="10099647" cy="6522936"/>
          </a:xfrm>
          <a:custGeom>
            <a:avLst/>
            <a:gdLst>
              <a:gd name="connsiteX0" fmla="*/ 0 w 10099647"/>
              <a:gd name="connsiteY0" fmla="*/ 0 h 6522936"/>
              <a:gd name="connsiteX1" fmla="*/ 695093 w 10099647"/>
              <a:gd name="connsiteY1" fmla="*/ 0 h 6522936"/>
              <a:gd name="connsiteX2" fmla="*/ 1289190 w 10099647"/>
              <a:gd name="connsiteY2" fmla="*/ 0 h 6522936"/>
              <a:gd name="connsiteX3" fmla="*/ 1580298 w 10099647"/>
              <a:gd name="connsiteY3" fmla="*/ 0 h 6522936"/>
              <a:gd name="connsiteX4" fmla="*/ 2376388 w 10099647"/>
              <a:gd name="connsiteY4" fmla="*/ 0 h 6522936"/>
              <a:gd name="connsiteX5" fmla="*/ 2869488 w 10099647"/>
              <a:gd name="connsiteY5" fmla="*/ 0 h 6522936"/>
              <a:gd name="connsiteX6" fmla="*/ 3261592 w 10099647"/>
              <a:gd name="connsiteY6" fmla="*/ 0 h 6522936"/>
              <a:gd name="connsiteX7" fmla="*/ 3552699 w 10099647"/>
              <a:gd name="connsiteY7" fmla="*/ 0 h 6522936"/>
              <a:gd name="connsiteX8" fmla="*/ 4247793 w 10099647"/>
              <a:gd name="connsiteY8" fmla="*/ 0 h 6522936"/>
              <a:gd name="connsiteX9" fmla="*/ 4841890 w 10099647"/>
              <a:gd name="connsiteY9" fmla="*/ 0 h 6522936"/>
              <a:gd name="connsiteX10" fmla="*/ 5435986 w 10099647"/>
              <a:gd name="connsiteY10" fmla="*/ 0 h 6522936"/>
              <a:gd name="connsiteX11" fmla="*/ 5727094 w 10099647"/>
              <a:gd name="connsiteY11" fmla="*/ 0 h 6522936"/>
              <a:gd name="connsiteX12" fmla="*/ 6220194 w 10099647"/>
              <a:gd name="connsiteY12" fmla="*/ 0 h 6522936"/>
              <a:gd name="connsiteX13" fmla="*/ 7016284 w 10099647"/>
              <a:gd name="connsiteY13" fmla="*/ 0 h 6522936"/>
              <a:gd name="connsiteX14" fmla="*/ 7711378 w 10099647"/>
              <a:gd name="connsiteY14" fmla="*/ 0 h 6522936"/>
              <a:gd name="connsiteX15" fmla="*/ 8103481 w 10099647"/>
              <a:gd name="connsiteY15" fmla="*/ 0 h 6522936"/>
              <a:gd name="connsiteX16" fmla="*/ 8697578 w 10099647"/>
              <a:gd name="connsiteY16" fmla="*/ 0 h 6522936"/>
              <a:gd name="connsiteX17" fmla="*/ 9493668 w 10099647"/>
              <a:gd name="connsiteY17" fmla="*/ 0 h 6522936"/>
              <a:gd name="connsiteX18" fmla="*/ 10099647 w 10099647"/>
              <a:gd name="connsiteY18" fmla="*/ 0 h 6522936"/>
              <a:gd name="connsiteX19" fmla="*/ 10099647 w 10099647"/>
              <a:gd name="connsiteY19" fmla="*/ 592994 h 6522936"/>
              <a:gd name="connsiteX20" fmla="*/ 10099647 w 10099647"/>
              <a:gd name="connsiteY20" fmla="*/ 1316447 h 6522936"/>
              <a:gd name="connsiteX21" fmla="*/ 10099647 w 10099647"/>
              <a:gd name="connsiteY21" fmla="*/ 1713753 h 6522936"/>
              <a:gd name="connsiteX22" fmla="*/ 10099647 w 10099647"/>
              <a:gd name="connsiteY22" fmla="*/ 2371977 h 6522936"/>
              <a:gd name="connsiteX23" fmla="*/ 10099647 w 10099647"/>
              <a:gd name="connsiteY23" fmla="*/ 2834512 h 6522936"/>
              <a:gd name="connsiteX24" fmla="*/ 10099647 w 10099647"/>
              <a:gd name="connsiteY24" fmla="*/ 3231818 h 6522936"/>
              <a:gd name="connsiteX25" fmla="*/ 10099647 w 10099647"/>
              <a:gd name="connsiteY25" fmla="*/ 3890042 h 6522936"/>
              <a:gd name="connsiteX26" fmla="*/ 10099647 w 10099647"/>
              <a:gd name="connsiteY26" fmla="*/ 4548265 h 6522936"/>
              <a:gd name="connsiteX27" fmla="*/ 10099647 w 10099647"/>
              <a:gd name="connsiteY27" fmla="*/ 4945571 h 6522936"/>
              <a:gd name="connsiteX28" fmla="*/ 10099647 w 10099647"/>
              <a:gd name="connsiteY28" fmla="*/ 5603795 h 6522936"/>
              <a:gd name="connsiteX29" fmla="*/ 10099647 w 10099647"/>
              <a:gd name="connsiteY29" fmla="*/ 6522936 h 6522936"/>
              <a:gd name="connsiteX30" fmla="*/ 9303557 w 10099647"/>
              <a:gd name="connsiteY30" fmla="*/ 6522936 h 6522936"/>
              <a:gd name="connsiteX31" fmla="*/ 8507467 w 10099647"/>
              <a:gd name="connsiteY31" fmla="*/ 6522936 h 6522936"/>
              <a:gd name="connsiteX32" fmla="*/ 8014367 w 10099647"/>
              <a:gd name="connsiteY32" fmla="*/ 6522936 h 6522936"/>
              <a:gd name="connsiteX33" fmla="*/ 7319274 w 10099647"/>
              <a:gd name="connsiteY33" fmla="*/ 6522936 h 6522936"/>
              <a:gd name="connsiteX34" fmla="*/ 6826173 w 10099647"/>
              <a:gd name="connsiteY34" fmla="*/ 6522936 h 6522936"/>
              <a:gd name="connsiteX35" fmla="*/ 6131080 w 10099647"/>
              <a:gd name="connsiteY35" fmla="*/ 6522936 h 6522936"/>
              <a:gd name="connsiteX36" fmla="*/ 5637979 w 10099647"/>
              <a:gd name="connsiteY36" fmla="*/ 6522936 h 6522936"/>
              <a:gd name="connsiteX37" fmla="*/ 5245875 w 10099647"/>
              <a:gd name="connsiteY37" fmla="*/ 6522936 h 6522936"/>
              <a:gd name="connsiteX38" fmla="*/ 4954768 w 10099647"/>
              <a:gd name="connsiteY38" fmla="*/ 6522936 h 6522936"/>
              <a:gd name="connsiteX39" fmla="*/ 4663661 w 10099647"/>
              <a:gd name="connsiteY39" fmla="*/ 6522936 h 6522936"/>
              <a:gd name="connsiteX40" fmla="*/ 3968567 w 10099647"/>
              <a:gd name="connsiteY40" fmla="*/ 6522936 h 6522936"/>
              <a:gd name="connsiteX41" fmla="*/ 3374470 w 10099647"/>
              <a:gd name="connsiteY41" fmla="*/ 6522936 h 6522936"/>
              <a:gd name="connsiteX42" fmla="*/ 2679377 w 10099647"/>
              <a:gd name="connsiteY42" fmla="*/ 6522936 h 6522936"/>
              <a:gd name="connsiteX43" fmla="*/ 2287273 w 10099647"/>
              <a:gd name="connsiteY43" fmla="*/ 6522936 h 6522936"/>
              <a:gd name="connsiteX44" fmla="*/ 1996166 w 10099647"/>
              <a:gd name="connsiteY44" fmla="*/ 6522936 h 6522936"/>
              <a:gd name="connsiteX45" fmla="*/ 1503065 w 10099647"/>
              <a:gd name="connsiteY45" fmla="*/ 6522936 h 6522936"/>
              <a:gd name="connsiteX46" fmla="*/ 706975 w 10099647"/>
              <a:gd name="connsiteY46" fmla="*/ 6522936 h 6522936"/>
              <a:gd name="connsiteX47" fmla="*/ 0 w 10099647"/>
              <a:gd name="connsiteY47" fmla="*/ 6522936 h 6522936"/>
              <a:gd name="connsiteX48" fmla="*/ 0 w 10099647"/>
              <a:gd name="connsiteY48" fmla="*/ 5929942 h 6522936"/>
              <a:gd name="connsiteX49" fmla="*/ 0 w 10099647"/>
              <a:gd name="connsiteY49" fmla="*/ 5402177 h 6522936"/>
              <a:gd name="connsiteX50" fmla="*/ 0 w 10099647"/>
              <a:gd name="connsiteY50" fmla="*/ 4939642 h 6522936"/>
              <a:gd name="connsiteX51" fmla="*/ 0 w 10099647"/>
              <a:gd name="connsiteY51" fmla="*/ 4411877 h 6522936"/>
              <a:gd name="connsiteX52" fmla="*/ 0 w 10099647"/>
              <a:gd name="connsiteY52" fmla="*/ 3949341 h 6522936"/>
              <a:gd name="connsiteX53" fmla="*/ 0 w 10099647"/>
              <a:gd name="connsiteY53" fmla="*/ 3552035 h 6522936"/>
              <a:gd name="connsiteX54" fmla="*/ 0 w 10099647"/>
              <a:gd name="connsiteY54" fmla="*/ 3089500 h 6522936"/>
              <a:gd name="connsiteX55" fmla="*/ 0 w 10099647"/>
              <a:gd name="connsiteY55" fmla="*/ 2561735 h 6522936"/>
              <a:gd name="connsiteX56" fmla="*/ 0 w 10099647"/>
              <a:gd name="connsiteY56" fmla="*/ 2033970 h 6522936"/>
              <a:gd name="connsiteX57" fmla="*/ 0 w 10099647"/>
              <a:gd name="connsiteY57" fmla="*/ 1506205 h 6522936"/>
              <a:gd name="connsiteX58" fmla="*/ 0 w 10099647"/>
              <a:gd name="connsiteY58" fmla="*/ 913211 h 6522936"/>
              <a:gd name="connsiteX59" fmla="*/ 0 w 10099647"/>
              <a:gd name="connsiteY59" fmla="*/ 0 h 652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0099647" h="6522936" fill="none" extrusionOk="0">
                <a:moveTo>
                  <a:pt x="0" y="0"/>
                </a:moveTo>
                <a:cubicBezTo>
                  <a:pt x="246125" y="-45090"/>
                  <a:pt x="455035" y="45973"/>
                  <a:pt x="695093" y="0"/>
                </a:cubicBezTo>
                <a:cubicBezTo>
                  <a:pt x="935151" y="-45973"/>
                  <a:pt x="1160017" y="67909"/>
                  <a:pt x="1289190" y="0"/>
                </a:cubicBezTo>
                <a:cubicBezTo>
                  <a:pt x="1418363" y="-67909"/>
                  <a:pt x="1507051" y="28125"/>
                  <a:pt x="1580298" y="0"/>
                </a:cubicBezTo>
                <a:cubicBezTo>
                  <a:pt x="1653545" y="-28125"/>
                  <a:pt x="2133413" y="49562"/>
                  <a:pt x="2376388" y="0"/>
                </a:cubicBezTo>
                <a:cubicBezTo>
                  <a:pt x="2619363" y="-49562"/>
                  <a:pt x="2724168" y="46642"/>
                  <a:pt x="2869488" y="0"/>
                </a:cubicBezTo>
                <a:cubicBezTo>
                  <a:pt x="3014808" y="-46642"/>
                  <a:pt x="3090601" y="13302"/>
                  <a:pt x="3261592" y="0"/>
                </a:cubicBezTo>
                <a:cubicBezTo>
                  <a:pt x="3432583" y="-13302"/>
                  <a:pt x="3491556" y="13337"/>
                  <a:pt x="3552699" y="0"/>
                </a:cubicBezTo>
                <a:cubicBezTo>
                  <a:pt x="3613842" y="-13337"/>
                  <a:pt x="3955873" y="10034"/>
                  <a:pt x="4247793" y="0"/>
                </a:cubicBezTo>
                <a:cubicBezTo>
                  <a:pt x="4539713" y="-10034"/>
                  <a:pt x="4581806" y="13760"/>
                  <a:pt x="4841890" y="0"/>
                </a:cubicBezTo>
                <a:cubicBezTo>
                  <a:pt x="5101974" y="-13760"/>
                  <a:pt x="5241431" y="24901"/>
                  <a:pt x="5435986" y="0"/>
                </a:cubicBezTo>
                <a:cubicBezTo>
                  <a:pt x="5630541" y="-24901"/>
                  <a:pt x="5627205" y="34202"/>
                  <a:pt x="5727094" y="0"/>
                </a:cubicBezTo>
                <a:cubicBezTo>
                  <a:pt x="5826983" y="-34202"/>
                  <a:pt x="6091246" y="15755"/>
                  <a:pt x="6220194" y="0"/>
                </a:cubicBezTo>
                <a:cubicBezTo>
                  <a:pt x="6349142" y="-15755"/>
                  <a:pt x="6731978" y="48271"/>
                  <a:pt x="7016284" y="0"/>
                </a:cubicBezTo>
                <a:cubicBezTo>
                  <a:pt x="7300590" y="-48271"/>
                  <a:pt x="7403390" y="63345"/>
                  <a:pt x="7711378" y="0"/>
                </a:cubicBezTo>
                <a:cubicBezTo>
                  <a:pt x="8019366" y="-63345"/>
                  <a:pt x="7964061" y="30528"/>
                  <a:pt x="8103481" y="0"/>
                </a:cubicBezTo>
                <a:cubicBezTo>
                  <a:pt x="8242901" y="-30528"/>
                  <a:pt x="8514367" y="59535"/>
                  <a:pt x="8697578" y="0"/>
                </a:cubicBezTo>
                <a:cubicBezTo>
                  <a:pt x="8880789" y="-59535"/>
                  <a:pt x="9192695" y="25148"/>
                  <a:pt x="9493668" y="0"/>
                </a:cubicBezTo>
                <a:cubicBezTo>
                  <a:pt x="9794641" y="-25148"/>
                  <a:pt x="9832170" y="31096"/>
                  <a:pt x="10099647" y="0"/>
                </a:cubicBezTo>
                <a:cubicBezTo>
                  <a:pt x="10141046" y="231584"/>
                  <a:pt x="10098974" y="328341"/>
                  <a:pt x="10099647" y="592994"/>
                </a:cubicBezTo>
                <a:cubicBezTo>
                  <a:pt x="10100320" y="857647"/>
                  <a:pt x="10049692" y="1137388"/>
                  <a:pt x="10099647" y="1316447"/>
                </a:cubicBezTo>
                <a:cubicBezTo>
                  <a:pt x="10149602" y="1495506"/>
                  <a:pt x="10078593" y="1569900"/>
                  <a:pt x="10099647" y="1713753"/>
                </a:cubicBezTo>
                <a:cubicBezTo>
                  <a:pt x="10120701" y="1857606"/>
                  <a:pt x="10039637" y="2210067"/>
                  <a:pt x="10099647" y="2371977"/>
                </a:cubicBezTo>
                <a:cubicBezTo>
                  <a:pt x="10159657" y="2533887"/>
                  <a:pt x="10099064" y="2691470"/>
                  <a:pt x="10099647" y="2834512"/>
                </a:cubicBezTo>
                <a:cubicBezTo>
                  <a:pt x="10100230" y="2977554"/>
                  <a:pt x="10083827" y="3093059"/>
                  <a:pt x="10099647" y="3231818"/>
                </a:cubicBezTo>
                <a:cubicBezTo>
                  <a:pt x="10115467" y="3370577"/>
                  <a:pt x="10028228" y="3684075"/>
                  <a:pt x="10099647" y="3890042"/>
                </a:cubicBezTo>
                <a:cubicBezTo>
                  <a:pt x="10171066" y="4096009"/>
                  <a:pt x="10053439" y="4359051"/>
                  <a:pt x="10099647" y="4548265"/>
                </a:cubicBezTo>
                <a:cubicBezTo>
                  <a:pt x="10145855" y="4737479"/>
                  <a:pt x="10084449" y="4798369"/>
                  <a:pt x="10099647" y="4945571"/>
                </a:cubicBezTo>
                <a:cubicBezTo>
                  <a:pt x="10114845" y="5092773"/>
                  <a:pt x="10086307" y="5400479"/>
                  <a:pt x="10099647" y="5603795"/>
                </a:cubicBezTo>
                <a:cubicBezTo>
                  <a:pt x="10112987" y="5807111"/>
                  <a:pt x="10020726" y="6237907"/>
                  <a:pt x="10099647" y="6522936"/>
                </a:cubicBezTo>
                <a:cubicBezTo>
                  <a:pt x="9842642" y="6616835"/>
                  <a:pt x="9497068" y="6451661"/>
                  <a:pt x="9303557" y="6522936"/>
                </a:cubicBezTo>
                <a:cubicBezTo>
                  <a:pt x="9110046" y="6594211"/>
                  <a:pt x="8822162" y="6514322"/>
                  <a:pt x="8507467" y="6522936"/>
                </a:cubicBezTo>
                <a:cubicBezTo>
                  <a:pt x="8192772" y="6531550"/>
                  <a:pt x="8241035" y="6485103"/>
                  <a:pt x="8014367" y="6522936"/>
                </a:cubicBezTo>
                <a:cubicBezTo>
                  <a:pt x="7787699" y="6560769"/>
                  <a:pt x="7591341" y="6446163"/>
                  <a:pt x="7319274" y="6522936"/>
                </a:cubicBezTo>
                <a:cubicBezTo>
                  <a:pt x="7047207" y="6599709"/>
                  <a:pt x="6984490" y="6465891"/>
                  <a:pt x="6826173" y="6522936"/>
                </a:cubicBezTo>
                <a:cubicBezTo>
                  <a:pt x="6667856" y="6579981"/>
                  <a:pt x="6312504" y="6461506"/>
                  <a:pt x="6131080" y="6522936"/>
                </a:cubicBezTo>
                <a:cubicBezTo>
                  <a:pt x="5949656" y="6584366"/>
                  <a:pt x="5783051" y="6498041"/>
                  <a:pt x="5637979" y="6522936"/>
                </a:cubicBezTo>
                <a:cubicBezTo>
                  <a:pt x="5492907" y="6547831"/>
                  <a:pt x="5332000" y="6490995"/>
                  <a:pt x="5245875" y="6522936"/>
                </a:cubicBezTo>
                <a:cubicBezTo>
                  <a:pt x="5159750" y="6554877"/>
                  <a:pt x="5078777" y="6495157"/>
                  <a:pt x="4954768" y="6522936"/>
                </a:cubicBezTo>
                <a:cubicBezTo>
                  <a:pt x="4830759" y="6550715"/>
                  <a:pt x="4767645" y="6496457"/>
                  <a:pt x="4663661" y="6522936"/>
                </a:cubicBezTo>
                <a:cubicBezTo>
                  <a:pt x="4559677" y="6549415"/>
                  <a:pt x="4134584" y="6474596"/>
                  <a:pt x="3968567" y="6522936"/>
                </a:cubicBezTo>
                <a:cubicBezTo>
                  <a:pt x="3802550" y="6571276"/>
                  <a:pt x="3567483" y="6457265"/>
                  <a:pt x="3374470" y="6522936"/>
                </a:cubicBezTo>
                <a:cubicBezTo>
                  <a:pt x="3181457" y="6588607"/>
                  <a:pt x="2856973" y="6521049"/>
                  <a:pt x="2679377" y="6522936"/>
                </a:cubicBezTo>
                <a:cubicBezTo>
                  <a:pt x="2501781" y="6524823"/>
                  <a:pt x="2475408" y="6499716"/>
                  <a:pt x="2287273" y="6522936"/>
                </a:cubicBezTo>
                <a:cubicBezTo>
                  <a:pt x="2099138" y="6546156"/>
                  <a:pt x="2140947" y="6496032"/>
                  <a:pt x="1996166" y="6522936"/>
                </a:cubicBezTo>
                <a:cubicBezTo>
                  <a:pt x="1851385" y="6549840"/>
                  <a:pt x="1610922" y="6476124"/>
                  <a:pt x="1503065" y="6522936"/>
                </a:cubicBezTo>
                <a:cubicBezTo>
                  <a:pt x="1395208" y="6569748"/>
                  <a:pt x="1060143" y="6437284"/>
                  <a:pt x="706975" y="6522936"/>
                </a:cubicBezTo>
                <a:cubicBezTo>
                  <a:pt x="353807" y="6608588"/>
                  <a:pt x="326903" y="6438874"/>
                  <a:pt x="0" y="6522936"/>
                </a:cubicBezTo>
                <a:cubicBezTo>
                  <a:pt x="-53041" y="6355612"/>
                  <a:pt x="27949" y="6186607"/>
                  <a:pt x="0" y="5929942"/>
                </a:cubicBezTo>
                <a:cubicBezTo>
                  <a:pt x="-27949" y="5673277"/>
                  <a:pt x="11977" y="5631351"/>
                  <a:pt x="0" y="5402177"/>
                </a:cubicBezTo>
                <a:cubicBezTo>
                  <a:pt x="-11977" y="5173003"/>
                  <a:pt x="45422" y="5067619"/>
                  <a:pt x="0" y="4939642"/>
                </a:cubicBezTo>
                <a:cubicBezTo>
                  <a:pt x="-45422" y="4811665"/>
                  <a:pt x="41940" y="4517637"/>
                  <a:pt x="0" y="4411877"/>
                </a:cubicBezTo>
                <a:cubicBezTo>
                  <a:pt x="-41940" y="4306117"/>
                  <a:pt x="12102" y="4166403"/>
                  <a:pt x="0" y="3949341"/>
                </a:cubicBezTo>
                <a:cubicBezTo>
                  <a:pt x="-12102" y="3732279"/>
                  <a:pt x="34182" y="3745828"/>
                  <a:pt x="0" y="3552035"/>
                </a:cubicBezTo>
                <a:cubicBezTo>
                  <a:pt x="-34182" y="3358242"/>
                  <a:pt x="20217" y="3306473"/>
                  <a:pt x="0" y="3089500"/>
                </a:cubicBezTo>
                <a:cubicBezTo>
                  <a:pt x="-20217" y="2872527"/>
                  <a:pt x="40623" y="2694948"/>
                  <a:pt x="0" y="2561735"/>
                </a:cubicBezTo>
                <a:cubicBezTo>
                  <a:pt x="-40623" y="2428523"/>
                  <a:pt x="40366" y="2247259"/>
                  <a:pt x="0" y="2033970"/>
                </a:cubicBezTo>
                <a:cubicBezTo>
                  <a:pt x="-40366" y="1820681"/>
                  <a:pt x="55750" y="1690975"/>
                  <a:pt x="0" y="1506205"/>
                </a:cubicBezTo>
                <a:cubicBezTo>
                  <a:pt x="-55750" y="1321436"/>
                  <a:pt x="5258" y="1171985"/>
                  <a:pt x="0" y="913211"/>
                </a:cubicBezTo>
                <a:cubicBezTo>
                  <a:pt x="-5258" y="654437"/>
                  <a:pt x="77276" y="205557"/>
                  <a:pt x="0" y="0"/>
                </a:cubicBezTo>
                <a:close/>
              </a:path>
              <a:path w="10099647" h="6522936" stroke="0" extrusionOk="0">
                <a:moveTo>
                  <a:pt x="0" y="0"/>
                </a:moveTo>
                <a:cubicBezTo>
                  <a:pt x="116619" y="-55382"/>
                  <a:pt x="321950" y="48287"/>
                  <a:pt x="493100" y="0"/>
                </a:cubicBezTo>
                <a:cubicBezTo>
                  <a:pt x="664250" y="-48287"/>
                  <a:pt x="1017539" y="70858"/>
                  <a:pt x="1289190" y="0"/>
                </a:cubicBezTo>
                <a:cubicBezTo>
                  <a:pt x="1560841" y="-70858"/>
                  <a:pt x="1444997" y="6519"/>
                  <a:pt x="1580298" y="0"/>
                </a:cubicBezTo>
                <a:cubicBezTo>
                  <a:pt x="1715599" y="-6519"/>
                  <a:pt x="2112952" y="16128"/>
                  <a:pt x="2275391" y="0"/>
                </a:cubicBezTo>
                <a:cubicBezTo>
                  <a:pt x="2437830" y="-16128"/>
                  <a:pt x="2606419" y="61960"/>
                  <a:pt x="2869488" y="0"/>
                </a:cubicBezTo>
                <a:cubicBezTo>
                  <a:pt x="3132557" y="-61960"/>
                  <a:pt x="3310927" y="4979"/>
                  <a:pt x="3564581" y="0"/>
                </a:cubicBezTo>
                <a:cubicBezTo>
                  <a:pt x="3818235" y="-4979"/>
                  <a:pt x="3743652" y="883"/>
                  <a:pt x="3855689" y="0"/>
                </a:cubicBezTo>
                <a:cubicBezTo>
                  <a:pt x="3967726" y="-883"/>
                  <a:pt x="4101934" y="3933"/>
                  <a:pt x="4247793" y="0"/>
                </a:cubicBezTo>
                <a:cubicBezTo>
                  <a:pt x="4393652" y="-3933"/>
                  <a:pt x="4418587" y="18374"/>
                  <a:pt x="4538900" y="0"/>
                </a:cubicBezTo>
                <a:cubicBezTo>
                  <a:pt x="4659213" y="-18374"/>
                  <a:pt x="4763471" y="5094"/>
                  <a:pt x="4830008" y="0"/>
                </a:cubicBezTo>
                <a:cubicBezTo>
                  <a:pt x="4896545" y="-5094"/>
                  <a:pt x="5136089" y="26368"/>
                  <a:pt x="5323108" y="0"/>
                </a:cubicBezTo>
                <a:cubicBezTo>
                  <a:pt x="5510127" y="-26368"/>
                  <a:pt x="5928157" y="51714"/>
                  <a:pt x="6119198" y="0"/>
                </a:cubicBezTo>
                <a:cubicBezTo>
                  <a:pt x="6310239" y="-51714"/>
                  <a:pt x="6445711" y="34486"/>
                  <a:pt x="6612298" y="0"/>
                </a:cubicBezTo>
                <a:cubicBezTo>
                  <a:pt x="6778885" y="-34486"/>
                  <a:pt x="6761020" y="14076"/>
                  <a:pt x="6903406" y="0"/>
                </a:cubicBezTo>
                <a:cubicBezTo>
                  <a:pt x="7045792" y="-14076"/>
                  <a:pt x="7315173" y="601"/>
                  <a:pt x="7699496" y="0"/>
                </a:cubicBezTo>
                <a:cubicBezTo>
                  <a:pt x="8083819" y="-601"/>
                  <a:pt x="8006098" y="46954"/>
                  <a:pt x="8293592" y="0"/>
                </a:cubicBezTo>
                <a:cubicBezTo>
                  <a:pt x="8581086" y="-46954"/>
                  <a:pt x="8598293" y="7014"/>
                  <a:pt x="8887689" y="0"/>
                </a:cubicBezTo>
                <a:cubicBezTo>
                  <a:pt x="9177085" y="-7014"/>
                  <a:pt x="9099389" y="36151"/>
                  <a:pt x="9279793" y="0"/>
                </a:cubicBezTo>
                <a:cubicBezTo>
                  <a:pt x="9460197" y="-36151"/>
                  <a:pt x="9931949" y="66978"/>
                  <a:pt x="10099647" y="0"/>
                </a:cubicBezTo>
                <a:cubicBezTo>
                  <a:pt x="10123268" y="186473"/>
                  <a:pt x="10092718" y="370009"/>
                  <a:pt x="10099647" y="658224"/>
                </a:cubicBezTo>
                <a:cubicBezTo>
                  <a:pt x="10106576" y="946439"/>
                  <a:pt x="10060218" y="1133446"/>
                  <a:pt x="10099647" y="1316447"/>
                </a:cubicBezTo>
                <a:cubicBezTo>
                  <a:pt x="10139076" y="1499448"/>
                  <a:pt x="10091052" y="1867468"/>
                  <a:pt x="10099647" y="2039900"/>
                </a:cubicBezTo>
                <a:cubicBezTo>
                  <a:pt x="10108242" y="2212332"/>
                  <a:pt x="10090497" y="2369369"/>
                  <a:pt x="10099647" y="2632894"/>
                </a:cubicBezTo>
                <a:cubicBezTo>
                  <a:pt x="10108797" y="2896419"/>
                  <a:pt x="10039515" y="3153947"/>
                  <a:pt x="10099647" y="3356347"/>
                </a:cubicBezTo>
                <a:cubicBezTo>
                  <a:pt x="10159779" y="3558747"/>
                  <a:pt x="10096298" y="3678462"/>
                  <a:pt x="10099647" y="3818883"/>
                </a:cubicBezTo>
                <a:cubicBezTo>
                  <a:pt x="10102996" y="3959304"/>
                  <a:pt x="10088941" y="4189322"/>
                  <a:pt x="10099647" y="4477106"/>
                </a:cubicBezTo>
                <a:cubicBezTo>
                  <a:pt x="10110353" y="4764890"/>
                  <a:pt x="10090668" y="4711847"/>
                  <a:pt x="10099647" y="4874412"/>
                </a:cubicBezTo>
                <a:cubicBezTo>
                  <a:pt x="10108626" y="5036977"/>
                  <a:pt x="10074049" y="5376184"/>
                  <a:pt x="10099647" y="5532636"/>
                </a:cubicBezTo>
                <a:cubicBezTo>
                  <a:pt x="10125245" y="5689088"/>
                  <a:pt x="10070366" y="5793437"/>
                  <a:pt x="10099647" y="5929942"/>
                </a:cubicBezTo>
                <a:cubicBezTo>
                  <a:pt x="10128928" y="6066447"/>
                  <a:pt x="10075395" y="6397880"/>
                  <a:pt x="10099647" y="6522936"/>
                </a:cubicBezTo>
                <a:cubicBezTo>
                  <a:pt x="9915939" y="6578938"/>
                  <a:pt x="9723281" y="6478388"/>
                  <a:pt x="9606547" y="6522936"/>
                </a:cubicBezTo>
                <a:cubicBezTo>
                  <a:pt x="9489813" y="6567484"/>
                  <a:pt x="9397014" y="6494519"/>
                  <a:pt x="9315439" y="6522936"/>
                </a:cubicBezTo>
                <a:cubicBezTo>
                  <a:pt x="9233864" y="6551353"/>
                  <a:pt x="9055987" y="6492348"/>
                  <a:pt x="8822339" y="6522936"/>
                </a:cubicBezTo>
                <a:cubicBezTo>
                  <a:pt x="8588691" y="6553524"/>
                  <a:pt x="8379120" y="6441407"/>
                  <a:pt x="8127245" y="6522936"/>
                </a:cubicBezTo>
                <a:cubicBezTo>
                  <a:pt x="7875370" y="6604465"/>
                  <a:pt x="7707621" y="6454358"/>
                  <a:pt x="7331156" y="6522936"/>
                </a:cubicBezTo>
                <a:cubicBezTo>
                  <a:pt x="6954691" y="6591514"/>
                  <a:pt x="7021564" y="6456358"/>
                  <a:pt x="6737059" y="6522936"/>
                </a:cubicBezTo>
                <a:cubicBezTo>
                  <a:pt x="6452554" y="6589514"/>
                  <a:pt x="6293679" y="6476248"/>
                  <a:pt x="6041965" y="6522936"/>
                </a:cubicBezTo>
                <a:cubicBezTo>
                  <a:pt x="5790251" y="6569624"/>
                  <a:pt x="5721846" y="6483194"/>
                  <a:pt x="5548865" y="6522936"/>
                </a:cubicBezTo>
                <a:cubicBezTo>
                  <a:pt x="5375884" y="6562678"/>
                  <a:pt x="5089138" y="6474574"/>
                  <a:pt x="4954768" y="6522936"/>
                </a:cubicBezTo>
                <a:cubicBezTo>
                  <a:pt x="4820398" y="6571298"/>
                  <a:pt x="4647065" y="6478345"/>
                  <a:pt x="4360671" y="6522936"/>
                </a:cubicBezTo>
                <a:cubicBezTo>
                  <a:pt x="4074277" y="6567527"/>
                  <a:pt x="4133385" y="6518350"/>
                  <a:pt x="3968567" y="6522936"/>
                </a:cubicBezTo>
                <a:cubicBezTo>
                  <a:pt x="3803749" y="6527522"/>
                  <a:pt x="3418259" y="6511544"/>
                  <a:pt x="3172477" y="6522936"/>
                </a:cubicBezTo>
                <a:cubicBezTo>
                  <a:pt x="2926695" y="6534328"/>
                  <a:pt x="2963546" y="6510464"/>
                  <a:pt x="2881370" y="6522936"/>
                </a:cubicBezTo>
                <a:cubicBezTo>
                  <a:pt x="2799194" y="6535408"/>
                  <a:pt x="2348169" y="6453609"/>
                  <a:pt x="2186277" y="6522936"/>
                </a:cubicBezTo>
                <a:cubicBezTo>
                  <a:pt x="2024385" y="6592263"/>
                  <a:pt x="1874339" y="6505163"/>
                  <a:pt x="1794173" y="6522936"/>
                </a:cubicBezTo>
                <a:cubicBezTo>
                  <a:pt x="1714007" y="6540709"/>
                  <a:pt x="1323432" y="6459471"/>
                  <a:pt x="1200076" y="6522936"/>
                </a:cubicBezTo>
                <a:cubicBezTo>
                  <a:pt x="1076720" y="6586401"/>
                  <a:pt x="904765" y="6499263"/>
                  <a:pt x="706975" y="6522936"/>
                </a:cubicBezTo>
                <a:cubicBezTo>
                  <a:pt x="509185" y="6546609"/>
                  <a:pt x="206713" y="6517832"/>
                  <a:pt x="0" y="6522936"/>
                </a:cubicBezTo>
                <a:cubicBezTo>
                  <a:pt x="-8335" y="6404640"/>
                  <a:pt x="48980" y="6235790"/>
                  <a:pt x="0" y="5995171"/>
                </a:cubicBezTo>
                <a:cubicBezTo>
                  <a:pt x="-48980" y="5754553"/>
                  <a:pt x="2444" y="5773486"/>
                  <a:pt x="0" y="5597865"/>
                </a:cubicBezTo>
                <a:cubicBezTo>
                  <a:pt x="-2444" y="5422244"/>
                  <a:pt x="13346" y="5341072"/>
                  <a:pt x="0" y="5200559"/>
                </a:cubicBezTo>
                <a:cubicBezTo>
                  <a:pt x="-13346" y="5060046"/>
                  <a:pt x="76402" y="4808275"/>
                  <a:pt x="0" y="4542335"/>
                </a:cubicBezTo>
                <a:cubicBezTo>
                  <a:pt x="-76402" y="4276395"/>
                  <a:pt x="69620" y="4066118"/>
                  <a:pt x="0" y="3884112"/>
                </a:cubicBezTo>
                <a:cubicBezTo>
                  <a:pt x="-69620" y="3702106"/>
                  <a:pt x="48219" y="3456933"/>
                  <a:pt x="0" y="3225888"/>
                </a:cubicBezTo>
                <a:cubicBezTo>
                  <a:pt x="-48219" y="2994843"/>
                  <a:pt x="49979" y="2910278"/>
                  <a:pt x="0" y="2632894"/>
                </a:cubicBezTo>
                <a:cubicBezTo>
                  <a:pt x="-49979" y="2355510"/>
                  <a:pt x="2213" y="2258831"/>
                  <a:pt x="0" y="1909441"/>
                </a:cubicBezTo>
                <a:cubicBezTo>
                  <a:pt x="-2213" y="1560051"/>
                  <a:pt x="3272" y="1574689"/>
                  <a:pt x="0" y="1316447"/>
                </a:cubicBezTo>
                <a:cubicBezTo>
                  <a:pt x="-3272" y="1058205"/>
                  <a:pt x="55258" y="944534"/>
                  <a:pt x="0" y="658224"/>
                </a:cubicBezTo>
                <a:cubicBezTo>
                  <a:pt x="-55258" y="371914"/>
                  <a:pt x="65390" y="171823"/>
                  <a:pt x="0" y="0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76200">
            <a:solidFill>
              <a:srgbClr val="FF7C80"/>
            </a:solidFill>
            <a:extLst>
              <a:ext uri="{C807C97D-BFC1-408E-A445-0C87EB9F89A2}">
                <ask:lineSketchStyleProps xmlns:ask="http://schemas.microsoft.com/office/drawing/2018/sketchyshapes" sd="6122073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84" y="5575653"/>
            <a:ext cx="1061044" cy="7876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26885" y="5800221"/>
            <a:ext cx="3757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Lucida Calligraphy" panose="03010101010101010101" pitchFamily="66" charset="0"/>
              </a:rPr>
              <a:t>By </a:t>
            </a:r>
            <a:r>
              <a:rPr lang="en-US" sz="1600" b="1" dirty="0" err="1">
                <a:latin typeface="Lucida Calligraphy" panose="03010101010101010101" pitchFamily="66" charset="0"/>
              </a:rPr>
              <a:t>Gărgărița</a:t>
            </a:r>
            <a:r>
              <a:rPr lang="en-US" sz="1600" b="1" dirty="0">
                <a:latin typeface="Lucida Calligraphy" panose="03010101010101010101" pitchFamily="66" charset="0"/>
              </a:rPr>
              <a:t> </a:t>
            </a:r>
            <a:r>
              <a:rPr lang="en-US" sz="1600" b="1" dirty="0" err="1">
                <a:latin typeface="Lucida Calligraphy" panose="03010101010101010101" pitchFamily="66" charset="0"/>
              </a:rPr>
              <a:t>Curioasă</a:t>
            </a:r>
            <a:endParaRPr lang="en-US" sz="1600" b="1" dirty="0">
              <a:latin typeface="Lucida Calligraphy" panose="03010101010101010101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38" y="2328990"/>
            <a:ext cx="3757080" cy="30469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82309" y="3035796"/>
            <a:ext cx="37381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Ce </a:t>
            </a:r>
            <a:r>
              <a:rPr lang="en-US" sz="2800" b="1" dirty="0" err="1">
                <a:solidFill>
                  <a:schemeClr val="bg1"/>
                </a:solidFill>
              </a:rPr>
              <a:t>invatam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azi</a:t>
            </a:r>
            <a:r>
              <a:rPr lang="en-US" sz="2800" b="1" dirty="0">
                <a:solidFill>
                  <a:schemeClr val="bg1"/>
                </a:solidFill>
              </a:rPr>
              <a:t>: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*</a:t>
            </a:r>
            <a:r>
              <a:rPr lang="en-US" sz="2400" b="1" dirty="0" err="1">
                <a:solidFill>
                  <a:schemeClr val="bg1"/>
                </a:solidFill>
              </a:rPr>
              <a:t>recunoasterea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cifrelelor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*</a:t>
            </a:r>
            <a:r>
              <a:rPr lang="en-US" sz="2400" b="1" dirty="0" err="1">
                <a:solidFill>
                  <a:schemeClr val="bg1"/>
                </a:solidFill>
              </a:rPr>
              <a:t>sa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numaram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*</a:t>
            </a:r>
            <a:r>
              <a:rPr lang="en-US" sz="2400" b="1" dirty="0" err="1">
                <a:solidFill>
                  <a:schemeClr val="bg1"/>
                </a:solidFill>
              </a:rPr>
              <a:t>asocierea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cantitatii</a:t>
            </a:r>
            <a:r>
              <a:rPr lang="en-US" sz="2400" b="1" dirty="0">
                <a:solidFill>
                  <a:schemeClr val="bg1"/>
                </a:solidFill>
              </a:rPr>
              <a:t> cu </a:t>
            </a:r>
            <a:r>
              <a:rPr lang="en-US" sz="2400" b="1" dirty="0" err="1">
                <a:solidFill>
                  <a:schemeClr val="bg1"/>
                </a:solidFill>
              </a:rPr>
              <a:t>cifrele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E1B9819B-65FE-4CA2-B4AA-EED80FC5C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48" y="69416"/>
            <a:ext cx="3708742" cy="362517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532A11-1991-4350-8CE2-33975ED28DE2}"/>
              </a:ext>
            </a:extLst>
          </p:cNvPr>
          <p:cNvSpPr/>
          <p:nvPr/>
        </p:nvSpPr>
        <p:spPr>
          <a:xfrm>
            <a:off x="0" y="6698974"/>
            <a:ext cx="954157" cy="159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9153D-D689-42D1-B9CB-16A33EEAE630}"/>
              </a:ext>
            </a:extLst>
          </p:cNvPr>
          <p:cNvSpPr txBox="1"/>
          <p:nvPr/>
        </p:nvSpPr>
        <p:spPr>
          <a:xfrm>
            <a:off x="1548814" y="275679"/>
            <a:ext cx="7839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vacanta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Iepurasul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Curios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cifre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cantitati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pic>
        <p:nvPicPr>
          <p:cNvPr id="26" name="Picture 2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A10C750-277C-4469-8231-56311AB847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9" y="1771242"/>
            <a:ext cx="3130834" cy="384669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E456826-6C39-4146-96A6-98C5E34F3FC7}"/>
              </a:ext>
            </a:extLst>
          </p:cNvPr>
          <p:cNvSpPr txBox="1"/>
          <p:nvPr/>
        </p:nvSpPr>
        <p:spPr>
          <a:xfrm>
            <a:off x="3099875" y="1882004"/>
            <a:ext cx="4027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Puzzle: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morcovi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mananca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iepurasul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BCEEDD-A51B-427E-BEE0-F33EF96113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7535" y="3027027"/>
            <a:ext cx="1765134" cy="992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2C392F-39CB-46B6-A3F2-AC21B4EDB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7683" y="3794457"/>
            <a:ext cx="1765134" cy="992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242BC-CCFA-4212-9884-2C02E4EE47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5792" y="4625052"/>
            <a:ext cx="1765135" cy="9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1B9F368-6D6C-4A9F-9599-24599C9E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9" y="965771"/>
            <a:ext cx="3647326" cy="2301412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A3CF9D-6BF8-4F0E-9780-74E77094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5" y="2739316"/>
            <a:ext cx="3647326" cy="2301412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F20D32-C8CF-48E0-906B-EC21B3A0D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61" y="2739316"/>
            <a:ext cx="3647326" cy="230141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AD7B017-CD11-4B85-A04B-3F99F9700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94" y="4648639"/>
            <a:ext cx="3647326" cy="1934723"/>
          </a:xfrm>
          <a:prstGeom prst="rect">
            <a:avLst/>
          </a:prstGeom>
        </p:spPr>
      </p:pic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09306AF-C244-43D8-BDE2-11F8BD82B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06" y="4648448"/>
            <a:ext cx="3647326" cy="1934723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81C971B-6E61-488A-AF63-8FAD445DD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55" y="4615581"/>
            <a:ext cx="3647326" cy="1934723"/>
          </a:xfrm>
          <a:prstGeom prst="rect">
            <a:avLst/>
          </a:prstGeom>
        </p:spPr>
      </p:pic>
      <p:pic>
        <p:nvPicPr>
          <p:cNvPr id="19" name="Picture 1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FA29405-ECD3-4927-AAFD-7D3944E3B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227" y="4615582"/>
            <a:ext cx="3647326" cy="1934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04D9D8-80A5-4BBE-AD32-04796FBA3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68" y="3241498"/>
            <a:ext cx="2466836" cy="2581275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9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0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957067-B898-41F9-B2EB-E0018E242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915" y="3267183"/>
            <a:ext cx="1534079" cy="2547990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7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6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906513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92D9D6-A1A4-42C5-9BC6-D7D0EA5E5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979" y="3123344"/>
            <a:ext cx="2506895" cy="2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6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906513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1B9F368-6D6C-4A9F-9599-24599C9E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9" y="965771"/>
            <a:ext cx="3647326" cy="2301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04930D-A25C-4862-840C-E9E9C95AFC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174" y="3267183"/>
            <a:ext cx="2424700" cy="24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2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1B9F368-6D6C-4A9F-9599-24599C9E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9" y="965771"/>
            <a:ext cx="3647326" cy="2301412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A3CF9D-6BF8-4F0E-9780-74E77094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5" y="2739316"/>
            <a:ext cx="3647326" cy="2301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3DDD4E-0594-4B79-B874-98BC4051B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9684" y="3137539"/>
            <a:ext cx="2304078" cy="2595441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93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6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1B9F368-6D6C-4A9F-9599-24599C9E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9" y="965771"/>
            <a:ext cx="3647326" cy="2301412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A3CF9D-6BF8-4F0E-9780-74E77094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5" y="2739316"/>
            <a:ext cx="3647326" cy="2301412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F20D32-C8CF-48E0-906B-EC21B3A0D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61" y="2739316"/>
            <a:ext cx="3647326" cy="23014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DE519E-F0D7-4EF8-97C0-35B1B5C17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68" y="3177030"/>
            <a:ext cx="2311685" cy="2600325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8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8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865416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1B9F368-6D6C-4A9F-9599-24599C9E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9" y="965771"/>
            <a:ext cx="3647326" cy="2301412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A3CF9D-6BF8-4F0E-9780-74E77094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5" y="2739316"/>
            <a:ext cx="3647326" cy="2301412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F20D32-C8CF-48E0-906B-EC21B3A0D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61" y="2739316"/>
            <a:ext cx="3647326" cy="230141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AD7B017-CD11-4B85-A04B-3F99F9700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94" y="4648639"/>
            <a:ext cx="3647326" cy="1934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A54FCE8-7B9B-4A98-9610-EADED1FD2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769" y="3164440"/>
            <a:ext cx="2312268" cy="25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51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1B9F368-6D6C-4A9F-9599-24599C9E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9" y="965771"/>
            <a:ext cx="3647326" cy="2301412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A3CF9D-6BF8-4F0E-9780-74E77094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5" y="2739316"/>
            <a:ext cx="3647326" cy="2301412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F20D32-C8CF-48E0-906B-EC21B3A0D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61" y="2739316"/>
            <a:ext cx="3647326" cy="230141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AD7B017-CD11-4B85-A04B-3F99F9700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94" y="4648639"/>
            <a:ext cx="3647326" cy="1934723"/>
          </a:xfrm>
          <a:prstGeom prst="rect">
            <a:avLst/>
          </a:prstGeom>
        </p:spPr>
      </p:pic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09306AF-C244-43D8-BDE2-11F8BD82B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70" y="4604912"/>
            <a:ext cx="3647326" cy="19347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62F772-F5F6-4804-89AB-C18FC452C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101" y="3208976"/>
            <a:ext cx="2406517" cy="2609850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9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3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89452" y="6599583"/>
            <a:ext cx="815009" cy="2584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83" y="176038"/>
            <a:ext cx="574192" cy="3513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9655" y="521692"/>
            <a:ext cx="231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Gargarita curioasa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2775" y="823422"/>
            <a:ext cx="11336696" cy="5990851"/>
          </a:xfrm>
          <a:prstGeom prst="rect">
            <a:avLst/>
          </a:prstGeom>
        </p:spPr>
      </p:pic>
      <p:sp>
        <p:nvSpPr>
          <p:cNvPr id="3" name="AutoShape 4" descr="PNG Rabbit Cartoon Transparent Rabbit Cartoon.PNG Images. | Plu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Child Cartoon 800*800 transprent Png Free Download - Toy, Line, Yellow. -  CleanPNG / Kiss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7C237FE7-6BB4-44AC-90A5-B587DBADA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69" y="965771"/>
            <a:ext cx="3647326" cy="2301412"/>
          </a:xfrm>
          <a:prstGeom prst="rect">
            <a:avLst/>
          </a:prstGeom>
        </p:spPr>
      </p:pic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CC206CC-6B0B-4CCB-AFEA-F6FD76F13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29" y="965771"/>
            <a:ext cx="3647326" cy="2301412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1B9F368-6D6C-4A9F-9599-24599C9E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89" y="965771"/>
            <a:ext cx="3647326" cy="2301412"/>
          </a:xfrm>
          <a:prstGeom prst="rect">
            <a:avLst/>
          </a:prstGeom>
        </p:spPr>
      </p:pic>
      <p:pic>
        <p:nvPicPr>
          <p:cNvPr id="13" name="Picture 1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A3CF9D-6BF8-4F0E-9780-74E77094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85" y="2739316"/>
            <a:ext cx="3647326" cy="2301412"/>
          </a:xfrm>
          <a:prstGeom prst="rect">
            <a:avLst/>
          </a:prstGeom>
        </p:spPr>
      </p:pic>
      <p:pic>
        <p:nvPicPr>
          <p:cNvPr id="14" name="Picture 1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F20D32-C8CF-48E0-906B-EC21B3A0D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61" y="2739316"/>
            <a:ext cx="3647326" cy="2301412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AD7B017-CD11-4B85-A04B-3F99F9700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94" y="4648639"/>
            <a:ext cx="3647326" cy="1934723"/>
          </a:xfrm>
          <a:prstGeom prst="rect">
            <a:avLst/>
          </a:prstGeom>
        </p:spPr>
      </p:pic>
      <p:pic>
        <p:nvPicPr>
          <p:cNvPr id="17" name="Picture 1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09306AF-C244-43D8-BDE2-11F8BD82B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70" y="4604912"/>
            <a:ext cx="3647326" cy="1934723"/>
          </a:xfrm>
          <a:prstGeom prst="rect">
            <a:avLst/>
          </a:prstGeom>
        </p:spPr>
      </p:pic>
      <p:pic>
        <p:nvPicPr>
          <p:cNvPr id="18" name="Picture 17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81C971B-6E61-488A-AF63-8FAD445DD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54" y="4604912"/>
            <a:ext cx="3647326" cy="1934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2E62EC-5193-4A3B-9E63-2B513F7D0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660" y="3174715"/>
            <a:ext cx="2300918" cy="2599361"/>
          </a:xfrm>
          <a:prstGeom prst="rect">
            <a:avLst/>
          </a:prstGeom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A065CFE2-A7F8-45D2-987E-21780C60B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44" y="1412094"/>
            <a:ext cx="3414056" cy="49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Duminica, Mihaela, Vodafone Romania</dc:creator>
  <cp:lastModifiedBy>Duminica, Mihaela, Vodafone Romania</cp:lastModifiedBy>
  <cp:revision>30</cp:revision>
  <dcterms:created xsi:type="dcterms:W3CDTF">2021-04-02T14:16:42Z</dcterms:created>
  <dcterms:modified xsi:type="dcterms:W3CDTF">2021-04-05T08:00:06Z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59f705-2ba0-454b-9cfc-6ce5bcaac040_Enabled">
    <vt:lpwstr>true</vt:lpwstr>
  </property>
  <property fmtid="{D5CDD505-2E9C-101B-9397-08002B2CF9AE}" pid="3" name="MSIP_Label_0359f705-2ba0-454b-9cfc-6ce5bcaac040_SetDate">
    <vt:lpwstr>2021-04-02T14:19:27Z</vt:lpwstr>
  </property>
  <property fmtid="{D5CDD505-2E9C-101B-9397-08002B2CF9AE}" pid="4" name="MSIP_Label_0359f705-2ba0-454b-9cfc-6ce5bcaac040_Method">
    <vt:lpwstr>Standard</vt:lpwstr>
  </property>
  <property fmtid="{D5CDD505-2E9C-101B-9397-08002B2CF9AE}" pid="5" name="MSIP_Label_0359f705-2ba0-454b-9cfc-6ce5bcaac040_Name">
    <vt:lpwstr>0359f705-2ba0-454b-9cfc-6ce5bcaac040</vt:lpwstr>
  </property>
  <property fmtid="{D5CDD505-2E9C-101B-9397-08002B2CF9AE}" pid="6" name="MSIP_Label_0359f705-2ba0-454b-9cfc-6ce5bcaac040_SiteId">
    <vt:lpwstr>68283f3b-8487-4c86-adb3-a5228f18b893</vt:lpwstr>
  </property>
  <property fmtid="{D5CDD505-2E9C-101B-9397-08002B2CF9AE}" pid="7" name="MSIP_Label_0359f705-2ba0-454b-9cfc-6ce5bcaac040_ActionId">
    <vt:lpwstr>d335d2a1-dd42-4944-af6e-000002cea950</vt:lpwstr>
  </property>
  <property fmtid="{D5CDD505-2E9C-101B-9397-08002B2CF9AE}" pid="8" name="MSIP_Label_0359f705-2ba0-454b-9cfc-6ce5bcaac040_ContentBits">
    <vt:lpwstr>2</vt:lpwstr>
  </property>
</Properties>
</file>